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33"/>
  </p:notesMasterIdLst>
  <p:sldIdLst>
    <p:sldId id="256" r:id="rId5"/>
    <p:sldId id="257" r:id="rId6"/>
    <p:sldId id="258" r:id="rId7"/>
    <p:sldId id="278" r:id="rId8"/>
    <p:sldId id="280" r:id="rId9"/>
    <p:sldId id="277" r:id="rId10"/>
    <p:sldId id="259" r:id="rId11"/>
    <p:sldId id="264" r:id="rId12"/>
    <p:sldId id="265" r:id="rId13"/>
    <p:sldId id="267" r:id="rId14"/>
    <p:sldId id="266" r:id="rId15"/>
    <p:sldId id="268" r:id="rId16"/>
    <p:sldId id="269" r:id="rId17"/>
    <p:sldId id="270" r:id="rId18"/>
    <p:sldId id="271" r:id="rId19"/>
    <p:sldId id="272" r:id="rId20"/>
    <p:sldId id="289" r:id="rId21"/>
    <p:sldId id="282" r:id="rId22"/>
    <p:sldId id="275" r:id="rId23"/>
    <p:sldId id="276" r:id="rId24"/>
    <p:sldId id="283" r:id="rId25"/>
    <p:sldId id="273" r:id="rId26"/>
    <p:sldId id="260" r:id="rId27"/>
    <p:sldId id="284" r:id="rId28"/>
    <p:sldId id="285" r:id="rId29"/>
    <p:sldId id="286" r:id="rId30"/>
    <p:sldId id="287" r:id="rId31"/>
    <p:sldId id="288" r:id="rId32"/>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7A61A2-1472-DD3E-F5A3-523F2335BC58}" v="13" dt="2026-03-18T04:38:07.944"/>
    <p1510:client id="{1028B0AB-0651-6060-D7C4-32482DB14551}" v="30" dt="2026-03-16T07:34:25.972"/>
    <p1510:client id="{19EDCC25-C5AF-C5B8-8753-B831771AA089}" v="2004" dt="2026-03-18T06:48:42.634"/>
    <p1510:client id="{5E93D5C1-9F29-B06A-5620-1F27D377767B}" v="25" dt="2026-03-17T04:33:02.058"/>
    <p1510:client id="{B81298B2-D2E6-A207-B7FE-49946CE85210}" v="25" dt="2026-03-18T03:56:10.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ST-MARSH Erika [Richmond Primary School]" userId="S::erika.holst-marsh@education.wa.edu.au::a4aeb0ad-5e5e-45d4-ae76-daa99312a44f" providerId="AD" clId="Web-{B81298B2-D2E6-A207-B7FE-49946CE85210}"/>
    <pc:docChg chg="modSld">
      <pc:chgData name="HOLST-MARSH Erika [Richmond Primary School]" userId="S::erika.holst-marsh@education.wa.edu.au::a4aeb0ad-5e5e-45d4-ae76-daa99312a44f" providerId="AD" clId="Web-{B81298B2-D2E6-A207-B7FE-49946CE85210}" dt="2026-03-18T03:56:10.155" v="12" actId="20577"/>
      <pc:docMkLst>
        <pc:docMk/>
      </pc:docMkLst>
      <pc:sldChg chg="modSp">
        <pc:chgData name="HOLST-MARSH Erika [Richmond Primary School]" userId="S::erika.holst-marsh@education.wa.edu.au::a4aeb0ad-5e5e-45d4-ae76-daa99312a44f" providerId="AD" clId="Web-{B81298B2-D2E6-A207-B7FE-49946CE85210}" dt="2026-03-18T03:56:10.155" v="12" actId="20577"/>
        <pc:sldMkLst>
          <pc:docMk/>
          <pc:sldMk cId="2932055062" sldId="256"/>
        </pc:sldMkLst>
        <pc:spChg chg="mod">
          <ac:chgData name="HOLST-MARSH Erika [Richmond Primary School]" userId="S::erika.holst-marsh@education.wa.edu.au::a4aeb0ad-5e5e-45d4-ae76-daa99312a44f" providerId="AD" clId="Web-{B81298B2-D2E6-A207-B7FE-49946CE85210}" dt="2026-03-18T03:56:10.155" v="12" actId="20577"/>
          <ac:spMkLst>
            <pc:docMk/>
            <pc:sldMk cId="2932055062" sldId="256"/>
            <ac:spMk id="5" creationId="{C19DD0F7-E4C7-925B-DDC7-337379E06F6E}"/>
          </ac:spMkLst>
        </pc:spChg>
      </pc:sldChg>
    </pc:docChg>
  </pc:docChgLst>
  <pc:docChgLst>
    <pc:chgData name="GOTHARD-FOX Erin [Spearwood Primary School]" userId="5f55aede-d156-47de-aba0-71e199912872" providerId="ADAL" clId="{722D7AA9-5AF2-40D7-B2AC-F91DB54E9706}"/>
    <pc:docChg chg="undo custSel addSld delSld modSld sldOrd">
      <pc:chgData name="GOTHARD-FOX Erin [Spearwood Primary School]" userId="5f55aede-d156-47de-aba0-71e199912872" providerId="ADAL" clId="{722D7AA9-5AF2-40D7-B2AC-F91DB54E9706}" dt="2026-03-10T06:56:12.608" v="1674" actId="20577"/>
      <pc:docMkLst>
        <pc:docMk/>
      </pc:docMkLst>
      <pc:sldChg chg="modSp mod">
        <pc:chgData name="GOTHARD-FOX Erin [Spearwood Primary School]" userId="5f55aede-d156-47de-aba0-71e199912872" providerId="ADAL" clId="{722D7AA9-5AF2-40D7-B2AC-F91DB54E9706}" dt="2026-03-10T06:06:14.999" v="1247" actId="404"/>
        <pc:sldMkLst>
          <pc:docMk/>
          <pc:sldMk cId="2849662670" sldId="277"/>
        </pc:sldMkLst>
        <pc:spChg chg="mod">
          <ac:chgData name="GOTHARD-FOX Erin [Spearwood Primary School]" userId="5f55aede-d156-47de-aba0-71e199912872" providerId="ADAL" clId="{722D7AA9-5AF2-40D7-B2AC-F91DB54E9706}" dt="2026-03-10T06:06:14.999" v="1247" actId="404"/>
          <ac:spMkLst>
            <pc:docMk/>
            <pc:sldMk cId="2849662670" sldId="277"/>
            <ac:spMk id="2" creationId="{DE218057-FEA5-BB46-6D5C-08E1717F6DD0}"/>
          </ac:spMkLst>
        </pc:spChg>
      </pc:sldChg>
      <pc:sldChg chg="addSp delSp modSp mod modNotesTx">
        <pc:chgData name="GOTHARD-FOX Erin [Spearwood Primary School]" userId="5f55aede-d156-47de-aba0-71e199912872" providerId="ADAL" clId="{722D7AA9-5AF2-40D7-B2AC-F91DB54E9706}" dt="2026-03-10T06:12:52.309" v="1654" actId="2711"/>
        <pc:sldMkLst>
          <pc:docMk/>
          <pc:sldMk cId="153275358" sldId="278"/>
        </pc:sldMkLst>
        <pc:spChg chg="mod">
          <ac:chgData name="GOTHARD-FOX Erin [Spearwood Primary School]" userId="5f55aede-d156-47de-aba0-71e199912872" providerId="ADAL" clId="{722D7AA9-5AF2-40D7-B2AC-F91DB54E9706}" dt="2026-03-10T06:12:52.309" v="1654" actId="2711"/>
          <ac:spMkLst>
            <pc:docMk/>
            <pc:sldMk cId="153275358" sldId="278"/>
            <ac:spMk id="2" creationId="{40CA5ECD-E73D-2730-4C95-26819FCEACAF}"/>
          </ac:spMkLst>
        </pc:spChg>
        <pc:spChg chg="mod">
          <ac:chgData name="GOTHARD-FOX Erin [Spearwood Primary School]" userId="5f55aede-d156-47de-aba0-71e199912872" providerId="ADAL" clId="{722D7AA9-5AF2-40D7-B2AC-F91DB54E9706}" dt="2026-03-10T06:12:52.309" v="1654" actId="2711"/>
          <ac:spMkLst>
            <pc:docMk/>
            <pc:sldMk cId="153275358" sldId="278"/>
            <ac:spMk id="3" creationId="{91BB84A6-AE8E-0458-088F-509F7767C899}"/>
          </ac:spMkLst>
        </pc:spChg>
        <pc:spChg chg="add mod">
          <ac:chgData name="GOTHARD-FOX Erin [Spearwood Primary School]" userId="5f55aede-d156-47de-aba0-71e199912872" providerId="ADAL" clId="{722D7AA9-5AF2-40D7-B2AC-F91DB54E9706}" dt="2026-03-10T06:12:52.309" v="1654" actId="2711"/>
          <ac:spMkLst>
            <pc:docMk/>
            <pc:sldMk cId="153275358" sldId="278"/>
            <ac:spMk id="6" creationId="{FED087F8-461E-7BAC-45AB-4E196484C873}"/>
          </ac:spMkLst>
        </pc:spChg>
        <pc:spChg chg="add mod">
          <ac:chgData name="GOTHARD-FOX Erin [Spearwood Primary School]" userId="5f55aede-d156-47de-aba0-71e199912872" providerId="ADAL" clId="{722D7AA9-5AF2-40D7-B2AC-F91DB54E9706}" dt="2026-03-10T06:12:52.309" v="1654" actId="2711"/>
          <ac:spMkLst>
            <pc:docMk/>
            <pc:sldMk cId="153275358" sldId="278"/>
            <ac:spMk id="8" creationId="{E803E2BA-ACA6-E97C-EF5E-39C38FE24668}"/>
          </ac:spMkLst>
        </pc:spChg>
        <pc:spChg chg="add mod">
          <ac:chgData name="GOTHARD-FOX Erin [Spearwood Primary School]" userId="5f55aede-d156-47de-aba0-71e199912872" providerId="ADAL" clId="{722D7AA9-5AF2-40D7-B2AC-F91DB54E9706}" dt="2026-03-10T06:12:52.309" v="1654" actId="2711"/>
          <ac:spMkLst>
            <pc:docMk/>
            <pc:sldMk cId="153275358" sldId="278"/>
            <ac:spMk id="10" creationId="{93DE442C-9285-8FFF-7897-674C9BAC21CD}"/>
          </ac:spMkLst>
        </pc:spChg>
        <pc:spChg chg="add mod">
          <ac:chgData name="GOTHARD-FOX Erin [Spearwood Primary School]" userId="5f55aede-d156-47de-aba0-71e199912872" providerId="ADAL" clId="{722D7AA9-5AF2-40D7-B2AC-F91DB54E9706}" dt="2026-03-10T06:12:52.309" v="1654" actId="2711"/>
          <ac:spMkLst>
            <pc:docMk/>
            <pc:sldMk cId="153275358" sldId="278"/>
            <ac:spMk id="11" creationId="{993F0391-84E2-6D61-5D94-107065B4888D}"/>
          </ac:spMkLst>
        </pc:spChg>
        <pc:spChg chg="add mod">
          <ac:chgData name="GOTHARD-FOX Erin [Spearwood Primary School]" userId="5f55aede-d156-47de-aba0-71e199912872" providerId="ADAL" clId="{722D7AA9-5AF2-40D7-B2AC-F91DB54E9706}" dt="2026-03-10T06:12:52.309" v="1654" actId="2711"/>
          <ac:spMkLst>
            <pc:docMk/>
            <pc:sldMk cId="153275358" sldId="278"/>
            <ac:spMk id="12" creationId="{E80650B4-E0F3-D1CA-B077-2B697B857348}"/>
          </ac:spMkLst>
        </pc:spChg>
        <pc:spChg chg="add mod">
          <ac:chgData name="GOTHARD-FOX Erin [Spearwood Primary School]" userId="5f55aede-d156-47de-aba0-71e199912872" providerId="ADAL" clId="{722D7AA9-5AF2-40D7-B2AC-F91DB54E9706}" dt="2026-03-10T06:12:52.309" v="1654" actId="2711"/>
          <ac:spMkLst>
            <pc:docMk/>
            <pc:sldMk cId="153275358" sldId="278"/>
            <ac:spMk id="13" creationId="{EA9F5F92-AD31-1D0D-04EF-12BAC25AC50D}"/>
          </ac:spMkLst>
        </pc:spChg>
        <pc:spChg chg="add mod">
          <ac:chgData name="GOTHARD-FOX Erin [Spearwood Primary School]" userId="5f55aede-d156-47de-aba0-71e199912872" providerId="ADAL" clId="{722D7AA9-5AF2-40D7-B2AC-F91DB54E9706}" dt="2026-03-10T06:12:52.309" v="1654" actId="2711"/>
          <ac:spMkLst>
            <pc:docMk/>
            <pc:sldMk cId="153275358" sldId="278"/>
            <ac:spMk id="14" creationId="{EFC976B3-F46A-F5A5-A7D9-89369251E6B5}"/>
          </ac:spMkLst>
        </pc:spChg>
        <pc:picChg chg="mod">
          <ac:chgData name="GOTHARD-FOX Erin [Spearwood Primary School]" userId="5f55aede-d156-47de-aba0-71e199912872" providerId="ADAL" clId="{722D7AA9-5AF2-40D7-B2AC-F91DB54E9706}" dt="2026-03-10T05:55:14.338" v="714" actId="1076"/>
          <ac:picMkLst>
            <pc:docMk/>
            <pc:sldMk cId="153275358" sldId="278"/>
            <ac:picMk id="5" creationId="{401C1AB7-9BCD-00E7-9251-CAC47D335F4E}"/>
          </ac:picMkLst>
        </pc:picChg>
        <pc:picChg chg="add mod">
          <ac:chgData name="GOTHARD-FOX Erin [Spearwood Primary School]" userId="5f55aede-d156-47de-aba0-71e199912872" providerId="ADAL" clId="{722D7AA9-5AF2-40D7-B2AC-F91DB54E9706}" dt="2026-03-10T06:04:56.699" v="1244" actId="14100"/>
          <ac:picMkLst>
            <pc:docMk/>
            <pc:sldMk cId="153275358" sldId="278"/>
            <ac:picMk id="7" creationId="{7B28E488-AECA-4DC7-6129-088EC5B5998F}"/>
          </ac:picMkLst>
        </pc:picChg>
      </pc:sldChg>
      <pc:sldChg chg="modSp new mod ord">
        <pc:chgData name="GOTHARD-FOX Erin [Spearwood Primary School]" userId="5f55aede-d156-47de-aba0-71e199912872" providerId="ADAL" clId="{722D7AA9-5AF2-40D7-B2AC-F91DB54E9706}" dt="2026-03-10T06:56:12.608" v="1674" actId="20577"/>
        <pc:sldMkLst>
          <pc:docMk/>
          <pc:sldMk cId="3400029687" sldId="280"/>
        </pc:sldMkLst>
        <pc:spChg chg="mod">
          <ac:chgData name="GOTHARD-FOX Erin [Spearwood Primary School]" userId="5f55aede-d156-47de-aba0-71e199912872" providerId="ADAL" clId="{722D7AA9-5AF2-40D7-B2AC-F91DB54E9706}" dt="2026-03-10T06:07:55.834" v="1393" actId="207"/>
          <ac:spMkLst>
            <pc:docMk/>
            <pc:sldMk cId="3400029687" sldId="280"/>
            <ac:spMk id="2" creationId="{5899311D-5F2F-6F20-19A5-CE44EEB04898}"/>
          </ac:spMkLst>
        </pc:spChg>
        <pc:spChg chg="mod">
          <ac:chgData name="GOTHARD-FOX Erin [Spearwood Primary School]" userId="5f55aede-d156-47de-aba0-71e199912872" providerId="ADAL" clId="{722D7AA9-5AF2-40D7-B2AC-F91DB54E9706}" dt="2026-03-10T06:56:12.608" v="1674" actId="20577"/>
          <ac:spMkLst>
            <pc:docMk/>
            <pc:sldMk cId="3400029687" sldId="280"/>
            <ac:spMk id="3" creationId="{7C13D07D-CD0D-200F-76C7-81FC4EB4602D}"/>
          </ac:spMkLst>
        </pc:spChg>
      </pc:sldChg>
    </pc:docChg>
  </pc:docChgLst>
  <pc:docChgLst>
    <pc:chgData name="GOTHARD-FOX Erin [Spearwood Primary School]" userId="S::erin.gothard-fox@education.wa.edu.au::5f55aede-d156-47de-aba0-71e199912872" providerId="AD" clId="Web-{5E93D5C1-9F29-B06A-5620-1F27D377767B}"/>
    <pc:docChg chg="modSld">
      <pc:chgData name="GOTHARD-FOX Erin [Spearwood Primary School]" userId="S::erin.gothard-fox@education.wa.edu.au::5f55aede-d156-47de-aba0-71e199912872" providerId="AD" clId="Web-{5E93D5C1-9F29-B06A-5620-1F27D377767B}" dt="2026-03-17T04:33:00.761" v="11" actId="20577"/>
      <pc:docMkLst>
        <pc:docMk/>
      </pc:docMkLst>
      <pc:sldChg chg="modSp">
        <pc:chgData name="GOTHARD-FOX Erin [Spearwood Primary School]" userId="S::erin.gothard-fox@education.wa.edu.au::5f55aede-d156-47de-aba0-71e199912872" providerId="AD" clId="Web-{5E93D5C1-9F29-B06A-5620-1F27D377767B}" dt="2026-03-17T04:33:00.761" v="11" actId="20577"/>
        <pc:sldMkLst>
          <pc:docMk/>
          <pc:sldMk cId="153275358" sldId="278"/>
        </pc:sldMkLst>
        <pc:spChg chg="mod">
          <ac:chgData name="GOTHARD-FOX Erin [Spearwood Primary School]" userId="S::erin.gothard-fox@education.wa.edu.au::5f55aede-d156-47de-aba0-71e199912872" providerId="AD" clId="Web-{5E93D5C1-9F29-B06A-5620-1F27D377767B}" dt="2026-03-17T04:33:00.761" v="11" actId="20577"/>
          <ac:spMkLst>
            <pc:docMk/>
            <pc:sldMk cId="153275358" sldId="278"/>
            <ac:spMk id="6" creationId="{FED087F8-461E-7BAC-45AB-4E196484C873}"/>
          </ac:spMkLst>
        </pc:spChg>
        <pc:spChg chg="mod">
          <ac:chgData name="GOTHARD-FOX Erin [Spearwood Primary School]" userId="S::erin.gothard-fox@education.wa.edu.au::5f55aede-d156-47de-aba0-71e199912872" providerId="AD" clId="Web-{5E93D5C1-9F29-B06A-5620-1F27D377767B}" dt="2026-03-17T04:31:50.885" v="1" actId="20577"/>
          <ac:spMkLst>
            <pc:docMk/>
            <pc:sldMk cId="153275358" sldId="278"/>
            <ac:spMk id="14" creationId="{EFC976B3-F46A-F5A5-A7D9-89369251E6B5}"/>
          </ac:spMkLst>
        </pc:spChg>
      </pc:sldChg>
    </pc:docChg>
  </pc:docChgLst>
  <pc:docChgLst>
    <pc:chgData name="BUTTON Rebecca [Richmond Primary School]" userId="S::rebecca.button@education.wa.edu.au::7f0ed187-98d1-41a7-bbcb-93163f2c2607" providerId="AD" clId="Web-{19EDCC25-C5AF-C5B8-8753-B831771AA089}"/>
    <pc:docChg chg="addSld delSld modSld sldOrd">
      <pc:chgData name="BUTTON Rebecca [Richmond Primary School]" userId="S::rebecca.button@education.wa.edu.au::7f0ed187-98d1-41a7-bbcb-93163f2c2607" providerId="AD" clId="Web-{19EDCC25-C5AF-C5B8-8753-B831771AA089}" dt="2026-03-18T06:48:42.634" v="1993"/>
      <pc:docMkLst>
        <pc:docMk/>
      </pc:docMkLst>
      <pc:sldChg chg="modSp">
        <pc:chgData name="BUTTON Rebecca [Richmond Primary School]" userId="S::rebecca.button@education.wa.edu.au::7f0ed187-98d1-41a7-bbcb-93163f2c2607" providerId="AD" clId="Web-{19EDCC25-C5AF-C5B8-8753-B831771AA089}" dt="2026-03-18T06:13:42.255" v="1" actId="1076"/>
        <pc:sldMkLst>
          <pc:docMk/>
          <pc:sldMk cId="2932055062" sldId="256"/>
        </pc:sldMkLst>
        <pc:spChg chg="mod">
          <ac:chgData name="BUTTON Rebecca [Richmond Primary School]" userId="S::rebecca.button@education.wa.edu.au::7f0ed187-98d1-41a7-bbcb-93163f2c2607" providerId="AD" clId="Web-{19EDCC25-C5AF-C5B8-8753-B831771AA089}" dt="2026-03-18T06:13:42.255" v="1" actId="1076"/>
          <ac:spMkLst>
            <pc:docMk/>
            <pc:sldMk cId="2932055062" sldId="256"/>
            <ac:spMk id="5" creationId="{C19DD0F7-E4C7-925B-DDC7-337379E06F6E}"/>
          </ac:spMkLst>
        </pc:spChg>
      </pc:sldChg>
      <pc:sldChg chg="addSp delSp modSp add del">
        <pc:chgData name="BUTTON Rebecca [Richmond Primary School]" userId="S::rebecca.button@education.wa.edu.au::7f0ed187-98d1-41a7-bbcb-93163f2c2607" providerId="AD" clId="Web-{19EDCC25-C5AF-C5B8-8753-B831771AA089}" dt="2026-03-18T06:20:09.542" v="16" actId="1076"/>
        <pc:sldMkLst>
          <pc:docMk/>
          <pc:sldMk cId="229596026" sldId="264"/>
        </pc:sldMkLst>
        <pc:picChg chg="add del mod">
          <ac:chgData name="BUTTON Rebecca [Richmond Primary School]" userId="S::rebecca.button@education.wa.edu.au::7f0ed187-98d1-41a7-bbcb-93163f2c2607" providerId="AD" clId="Web-{19EDCC25-C5AF-C5B8-8753-B831771AA089}" dt="2026-03-18T06:19:48.900" v="11"/>
          <ac:picMkLst>
            <pc:docMk/>
            <pc:sldMk cId="229596026" sldId="264"/>
            <ac:picMk id="2" creationId="{AB92987E-E069-ABAE-394D-AC83ADB00070}"/>
          </ac:picMkLst>
        </pc:picChg>
        <pc:picChg chg="add mod">
          <ac:chgData name="BUTTON Rebecca [Richmond Primary School]" userId="S::rebecca.button@education.wa.edu.au::7f0ed187-98d1-41a7-bbcb-93163f2c2607" providerId="AD" clId="Web-{19EDCC25-C5AF-C5B8-8753-B831771AA089}" dt="2026-03-18T06:20:09.542" v="16" actId="1076"/>
          <ac:picMkLst>
            <pc:docMk/>
            <pc:sldMk cId="229596026" sldId="264"/>
            <ac:picMk id="3" creationId="{A6D1A739-2CE8-B516-249E-7F87919BAC19}"/>
          </ac:picMkLst>
        </pc:picChg>
        <pc:picChg chg="del">
          <ac:chgData name="BUTTON Rebecca [Richmond Primary School]" userId="S::rebecca.button@education.wa.edu.au::7f0ed187-98d1-41a7-bbcb-93163f2c2607" providerId="AD" clId="Web-{19EDCC25-C5AF-C5B8-8753-B831771AA089}" dt="2026-03-18T06:18:15.086" v="2"/>
          <ac:picMkLst>
            <pc:docMk/>
            <pc:sldMk cId="229596026" sldId="264"/>
            <ac:picMk id="4" creationId="{2573B1B5-3C14-C72A-A1EE-E417182F47CF}"/>
          </ac:picMkLst>
        </pc:picChg>
      </pc:sldChg>
      <pc:sldChg chg="addSp delSp modSp">
        <pc:chgData name="BUTTON Rebecca [Richmond Primary School]" userId="S::rebecca.button@education.wa.edu.au::7f0ed187-98d1-41a7-bbcb-93163f2c2607" providerId="AD" clId="Web-{19EDCC25-C5AF-C5B8-8753-B831771AA089}" dt="2026-03-18T05:12:59.318" v="0"/>
        <pc:sldMkLst>
          <pc:docMk/>
          <pc:sldMk cId="400181320" sldId="288"/>
        </pc:sldMkLst>
        <pc:spChg chg="del">
          <ac:chgData name="BUTTON Rebecca [Richmond Primary School]" userId="S::rebecca.button@education.wa.edu.au::7f0ed187-98d1-41a7-bbcb-93163f2c2607" providerId="AD" clId="Web-{19EDCC25-C5AF-C5B8-8753-B831771AA089}" dt="2026-03-18T05:12:59.318" v="0"/>
          <ac:spMkLst>
            <pc:docMk/>
            <pc:sldMk cId="400181320" sldId="288"/>
            <ac:spMk id="3" creationId="{530741C3-9D60-A0A4-C8A8-12E1B42A6427}"/>
          </ac:spMkLst>
        </pc:spChg>
        <pc:picChg chg="add mod ord">
          <ac:chgData name="BUTTON Rebecca [Richmond Primary School]" userId="S::rebecca.button@education.wa.edu.au::7f0ed187-98d1-41a7-bbcb-93163f2c2607" providerId="AD" clId="Web-{19EDCC25-C5AF-C5B8-8753-B831771AA089}" dt="2026-03-18T05:12:59.318" v="0"/>
          <ac:picMkLst>
            <pc:docMk/>
            <pc:sldMk cId="400181320" sldId="288"/>
            <ac:picMk id="4" creationId="{A2D6088C-097A-BCB7-2AB7-2AFF7FDC999B}"/>
          </ac:picMkLst>
        </pc:picChg>
      </pc:sldChg>
      <pc:sldChg chg="addSp delSp modSp new ord">
        <pc:chgData name="BUTTON Rebecca [Richmond Primary School]" userId="S::rebecca.button@education.wa.edu.au::7f0ed187-98d1-41a7-bbcb-93163f2c2607" providerId="AD" clId="Web-{19EDCC25-C5AF-C5B8-8753-B831771AA089}" dt="2026-03-18T06:48:42.634" v="1993"/>
        <pc:sldMkLst>
          <pc:docMk/>
          <pc:sldMk cId="258393150" sldId="289"/>
        </pc:sldMkLst>
        <pc:spChg chg="mod">
          <ac:chgData name="BUTTON Rebecca [Richmond Primary School]" userId="S::rebecca.button@education.wa.edu.au::7f0ed187-98d1-41a7-bbcb-93163f2c2607" providerId="AD" clId="Web-{19EDCC25-C5AF-C5B8-8753-B831771AA089}" dt="2026-03-18T06:25:14.623" v="57" actId="20577"/>
          <ac:spMkLst>
            <pc:docMk/>
            <pc:sldMk cId="258393150" sldId="289"/>
            <ac:spMk id="2" creationId="{BA3A1038-310D-FFD3-6E52-D6474E642D25}"/>
          </ac:spMkLst>
        </pc:spChg>
        <pc:spChg chg="del">
          <ac:chgData name="BUTTON Rebecca [Richmond Primary School]" userId="S::rebecca.button@education.wa.edu.au::7f0ed187-98d1-41a7-bbcb-93163f2c2607" providerId="AD" clId="Web-{19EDCC25-C5AF-C5B8-8753-B831771AA089}" dt="2026-03-18T06:26:03.735" v="58"/>
          <ac:spMkLst>
            <pc:docMk/>
            <pc:sldMk cId="258393150" sldId="289"/>
            <ac:spMk id="3" creationId="{DCF4FEE2-2471-3ED0-60BD-310E514EAFA5}"/>
          </ac:spMkLst>
        </pc:spChg>
        <pc:graphicFrameChg chg="add mod modGraphic">
          <ac:chgData name="BUTTON Rebecca [Richmond Primary School]" userId="S::rebecca.button@education.wa.edu.au::7f0ed187-98d1-41a7-bbcb-93163f2c2607" providerId="AD" clId="Web-{19EDCC25-C5AF-C5B8-8753-B831771AA089}" dt="2026-03-18T06:48:42.634" v="1993"/>
          <ac:graphicFrameMkLst>
            <pc:docMk/>
            <pc:sldMk cId="258393150" sldId="289"/>
            <ac:graphicFrameMk id="6" creationId="{E4D82A19-DAF2-1F66-BAFC-65C615D3F84B}"/>
          </ac:graphicFrameMkLst>
        </pc:graphicFrameChg>
        <pc:picChg chg="add del mod">
          <ac:chgData name="BUTTON Rebecca [Richmond Primary School]" userId="S::rebecca.button@education.wa.edu.au::7f0ed187-98d1-41a7-bbcb-93163f2c2607" providerId="AD" clId="Web-{19EDCC25-C5AF-C5B8-8753-B831771AA089}" dt="2026-03-18T06:27:25.909" v="64"/>
          <ac:picMkLst>
            <pc:docMk/>
            <pc:sldMk cId="258393150" sldId="289"/>
            <ac:picMk id="4" creationId="{746C4222-C59C-05CB-A6FB-50DB10003893}"/>
          </ac:picMkLst>
        </pc:picChg>
        <pc:picChg chg="add del mod">
          <ac:chgData name="BUTTON Rebecca [Richmond Primary School]" userId="S::rebecca.button@education.wa.edu.au::7f0ed187-98d1-41a7-bbcb-93163f2c2607" providerId="AD" clId="Web-{19EDCC25-C5AF-C5B8-8753-B831771AA089}" dt="2026-03-18T06:27:26.721" v="65"/>
          <ac:picMkLst>
            <pc:docMk/>
            <pc:sldMk cId="258393150" sldId="289"/>
            <ac:picMk id="5" creationId="{5D887466-7B7F-362D-4811-00A3D58F6226}"/>
          </ac:picMkLst>
        </pc:picChg>
      </pc:sldChg>
    </pc:docChg>
  </pc:docChgLst>
  <pc:docChgLst>
    <pc:chgData name="GOTHARD-FOX Erin [Spearwood Primary School]" userId="S::erin.gothard-fox@education.wa.edu.au::5f55aede-d156-47de-aba0-71e199912872" providerId="AD" clId="Web-{0E7A61A2-1472-DD3E-F5A3-523F2335BC58}"/>
    <pc:docChg chg="modSld">
      <pc:chgData name="GOTHARD-FOX Erin [Spearwood Primary School]" userId="S::erin.gothard-fox@education.wa.edu.au::5f55aede-d156-47de-aba0-71e199912872" providerId="AD" clId="Web-{0E7A61A2-1472-DD3E-F5A3-523F2335BC58}" dt="2026-03-18T04:38:07.944" v="13" actId="20577"/>
      <pc:docMkLst>
        <pc:docMk/>
      </pc:docMkLst>
      <pc:sldChg chg="modSp">
        <pc:chgData name="GOTHARD-FOX Erin [Spearwood Primary School]" userId="S::erin.gothard-fox@education.wa.edu.au::5f55aede-d156-47de-aba0-71e199912872" providerId="AD" clId="Web-{0E7A61A2-1472-DD3E-F5A3-523F2335BC58}" dt="2026-03-18T04:38:07.944" v="13" actId="20577"/>
        <pc:sldMkLst>
          <pc:docMk/>
          <pc:sldMk cId="2849662670" sldId="277"/>
        </pc:sldMkLst>
        <pc:spChg chg="mod">
          <ac:chgData name="GOTHARD-FOX Erin [Spearwood Primary School]" userId="S::erin.gothard-fox@education.wa.edu.au::5f55aede-d156-47de-aba0-71e199912872" providerId="AD" clId="Web-{0E7A61A2-1472-DD3E-F5A3-523F2335BC58}" dt="2026-03-18T04:38:07.944" v="13" actId="20577"/>
          <ac:spMkLst>
            <pc:docMk/>
            <pc:sldMk cId="2849662670" sldId="277"/>
            <ac:spMk id="3" creationId="{08BAD96E-900E-1F2A-0E1D-E733884D72F1}"/>
          </ac:spMkLst>
        </pc:spChg>
      </pc:sldChg>
      <pc:sldChg chg="modSp">
        <pc:chgData name="GOTHARD-FOX Erin [Spearwood Primary School]" userId="S::erin.gothard-fox@education.wa.edu.au::5f55aede-d156-47de-aba0-71e199912872" providerId="AD" clId="Web-{0E7A61A2-1472-DD3E-F5A3-523F2335BC58}" dt="2026-03-18T03:09:52.297" v="11" actId="20577"/>
        <pc:sldMkLst>
          <pc:docMk/>
          <pc:sldMk cId="3400029687" sldId="280"/>
        </pc:sldMkLst>
        <pc:spChg chg="mod">
          <ac:chgData name="GOTHARD-FOX Erin [Spearwood Primary School]" userId="S::erin.gothard-fox@education.wa.edu.au::5f55aede-d156-47de-aba0-71e199912872" providerId="AD" clId="Web-{0E7A61A2-1472-DD3E-F5A3-523F2335BC58}" dt="2026-03-18T03:09:52.297" v="11" actId="20577"/>
          <ac:spMkLst>
            <pc:docMk/>
            <pc:sldMk cId="3400029687" sldId="280"/>
            <ac:spMk id="3" creationId="{7C13D07D-CD0D-200F-76C7-81FC4EB4602D}"/>
          </ac:spMkLst>
        </pc:spChg>
      </pc:sldChg>
    </pc:docChg>
  </pc:docChgLst>
  <pc:docChgLst>
    <pc:chgData name="BUTTON Rebecca [Richmond Primary School]" userId="S::rebecca.button@education.wa.edu.au::7f0ed187-98d1-41a7-bbcb-93163f2c2607" providerId="AD" clId="Web-{1028B0AB-0651-6060-D7C4-32482DB14551}"/>
    <pc:docChg chg="addSld modSld">
      <pc:chgData name="BUTTON Rebecca [Richmond Primary School]" userId="S::rebecca.button@education.wa.edu.au::7f0ed187-98d1-41a7-bbcb-93163f2c2607" providerId="AD" clId="Web-{1028B0AB-0651-6060-D7C4-32482DB14551}" dt="2026-03-16T07:34:25.972" v="29" actId="20577"/>
      <pc:docMkLst>
        <pc:docMk/>
      </pc:docMkLst>
      <pc:sldChg chg="modSp">
        <pc:chgData name="BUTTON Rebecca [Richmond Primary School]" userId="S::rebecca.button@education.wa.edu.au::7f0ed187-98d1-41a7-bbcb-93163f2c2607" providerId="AD" clId="Web-{1028B0AB-0651-6060-D7C4-32482DB14551}" dt="2026-03-16T04:23:04.434" v="0" actId="14100"/>
        <pc:sldMkLst>
          <pc:docMk/>
          <pc:sldMk cId="2932055062" sldId="256"/>
        </pc:sldMkLst>
        <pc:picChg chg="mod">
          <ac:chgData name="BUTTON Rebecca [Richmond Primary School]" userId="S::rebecca.button@education.wa.edu.au::7f0ed187-98d1-41a7-bbcb-93163f2c2607" providerId="AD" clId="Web-{1028B0AB-0651-6060-D7C4-32482DB14551}" dt="2026-03-16T04:23:04.434" v="0" actId="14100"/>
          <ac:picMkLst>
            <pc:docMk/>
            <pc:sldMk cId="2932055062" sldId="256"/>
            <ac:picMk id="7" creationId="{89FA718C-55BE-A551-2D10-D8EB7BD2A61B}"/>
          </ac:picMkLst>
        </pc:picChg>
      </pc:sldChg>
      <pc:sldChg chg="modSp new">
        <pc:chgData name="BUTTON Rebecca [Richmond Primary School]" userId="S::rebecca.button@education.wa.edu.au::7f0ed187-98d1-41a7-bbcb-93163f2c2607" providerId="AD" clId="Web-{1028B0AB-0651-6060-D7C4-32482DB14551}" dt="2026-03-16T07:34:25.972" v="29" actId="20577"/>
        <pc:sldMkLst>
          <pc:docMk/>
          <pc:sldMk cId="400181320" sldId="288"/>
        </pc:sldMkLst>
        <pc:spChg chg="mod">
          <ac:chgData name="BUTTON Rebecca [Richmond Primary School]" userId="S::rebecca.button@education.wa.edu.au::7f0ed187-98d1-41a7-bbcb-93163f2c2607" providerId="AD" clId="Web-{1028B0AB-0651-6060-D7C4-32482DB14551}" dt="2026-03-16T07:34:25.972" v="29" actId="20577"/>
          <ac:spMkLst>
            <pc:docMk/>
            <pc:sldMk cId="400181320" sldId="288"/>
            <ac:spMk id="2" creationId="{B9DEBC89-FBD4-4ADF-04F5-E20157ADDF66}"/>
          </ac:spMkLst>
        </pc:spChg>
      </pc:sldChg>
    </pc:docChg>
  </pc:docChgLst>
  <pc:docChgLst>
    <pc:chgData name="GOTHARD-FOX Erin [Spearwood Primary School]" userId="S::erin.gothard-fox@education.wa.edu.au::5f55aede-d156-47de-aba0-71e199912872" providerId="AD" clId="Web-{EA5E2EA3-D6AD-ED80-3B38-BE4AD202449E}"/>
    <pc:docChg chg="addSld modSld">
      <pc:chgData name="GOTHARD-FOX Erin [Spearwood Primary School]" userId="S::erin.gothard-fox@education.wa.edu.au::5f55aede-d156-47de-aba0-71e199912872" providerId="AD" clId="Web-{EA5E2EA3-D6AD-ED80-3B38-BE4AD202449E}" dt="2026-03-10T05:46:50.511" v="155"/>
      <pc:docMkLst>
        <pc:docMk/>
      </pc:docMkLst>
      <pc:sldChg chg="modSp new">
        <pc:chgData name="GOTHARD-FOX Erin [Spearwood Primary School]" userId="S::erin.gothard-fox@education.wa.edu.au::5f55aede-d156-47de-aba0-71e199912872" providerId="AD" clId="Web-{EA5E2EA3-D6AD-ED80-3B38-BE4AD202449E}" dt="2026-03-10T05:34:50.539" v="49" actId="20577"/>
        <pc:sldMkLst>
          <pc:docMk/>
          <pc:sldMk cId="2849662670" sldId="277"/>
        </pc:sldMkLst>
        <pc:spChg chg="mod">
          <ac:chgData name="GOTHARD-FOX Erin [Spearwood Primary School]" userId="S::erin.gothard-fox@education.wa.edu.au::5f55aede-d156-47de-aba0-71e199912872" providerId="AD" clId="Web-{EA5E2EA3-D6AD-ED80-3B38-BE4AD202449E}" dt="2026-03-10T05:34:50.539" v="49" actId="20577"/>
          <ac:spMkLst>
            <pc:docMk/>
            <pc:sldMk cId="2849662670" sldId="277"/>
            <ac:spMk id="2" creationId="{DE218057-FEA5-BB46-6D5C-08E1717F6DD0}"/>
          </ac:spMkLst>
        </pc:spChg>
        <pc:spChg chg="mod">
          <ac:chgData name="GOTHARD-FOX Erin [Spearwood Primary School]" userId="S::erin.gothard-fox@education.wa.edu.au::5f55aede-d156-47de-aba0-71e199912872" providerId="AD" clId="Web-{EA5E2EA3-D6AD-ED80-3B38-BE4AD202449E}" dt="2026-03-10T05:34:45.398" v="48" actId="1076"/>
          <ac:spMkLst>
            <pc:docMk/>
            <pc:sldMk cId="2849662670" sldId="277"/>
            <ac:spMk id="3" creationId="{08BAD96E-900E-1F2A-0E1D-E733884D72F1}"/>
          </ac:spMkLst>
        </pc:spChg>
      </pc:sldChg>
      <pc:sldChg chg="addSp delSp modSp new">
        <pc:chgData name="GOTHARD-FOX Erin [Spearwood Primary School]" userId="S::erin.gothard-fox@education.wa.edu.au::5f55aede-d156-47de-aba0-71e199912872" providerId="AD" clId="Web-{EA5E2EA3-D6AD-ED80-3B38-BE4AD202449E}" dt="2026-03-10T05:46:50.511" v="155"/>
        <pc:sldMkLst>
          <pc:docMk/>
          <pc:sldMk cId="153275358" sldId="278"/>
        </pc:sldMkLst>
        <pc:spChg chg="mod">
          <ac:chgData name="GOTHARD-FOX Erin [Spearwood Primary School]" userId="S::erin.gothard-fox@education.wa.edu.au::5f55aede-d156-47de-aba0-71e199912872" providerId="AD" clId="Web-{EA5E2EA3-D6AD-ED80-3B38-BE4AD202449E}" dt="2026-03-10T05:41:35.490" v="82" actId="14100"/>
          <ac:spMkLst>
            <pc:docMk/>
            <pc:sldMk cId="153275358" sldId="278"/>
            <ac:spMk id="2" creationId="{40CA5ECD-E73D-2730-4C95-26819FCEACAF}"/>
          </ac:spMkLst>
        </pc:spChg>
        <pc:spChg chg="mod">
          <ac:chgData name="GOTHARD-FOX Erin [Spearwood Primary School]" userId="S::erin.gothard-fox@education.wa.edu.au::5f55aede-d156-47de-aba0-71e199912872" providerId="AD" clId="Web-{EA5E2EA3-D6AD-ED80-3B38-BE4AD202449E}" dt="2026-03-10T05:44:52.400" v="142" actId="20577"/>
          <ac:spMkLst>
            <pc:docMk/>
            <pc:sldMk cId="153275358" sldId="278"/>
            <ac:spMk id="3" creationId="{91BB84A6-AE8E-0458-088F-509F7767C899}"/>
          </ac:spMkLst>
        </pc:spChg>
        <pc:picChg chg="add mod">
          <ac:chgData name="GOTHARD-FOX Erin [Spearwood Primary School]" userId="S::erin.gothard-fox@education.wa.edu.au::5f55aede-d156-47de-aba0-71e199912872" providerId="AD" clId="Web-{EA5E2EA3-D6AD-ED80-3B38-BE4AD202449E}" dt="2026-03-10T05:46:27.823" v="151" actId="1076"/>
          <ac:picMkLst>
            <pc:docMk/>
            <pc:sldMk cId="153275358" sldId="278"/>
            <ac:picMk id="5" creationId="{401C1AB7-9BCD-00E7-9251-CAC47D335F4E}"/>
          </ac:picMkLst>
        </pc:picChg>
      </pc:sldChg>
    </pc:docChg>
  </pc:docChgLst>
  <pc:docChgLst>
    <pc:chgData name="BUTTON Rebecca [Richmond Primary School]" userId="S::rebecca.button@education.wa.edu.au::7f0ed187-98d1-41a7-bbcb-93163f2c2607" providerId="AD" clId="Web-{B7ED0F49-5413-5DDF-B8F5-03F64EF3CEF8}"/>
    <pc:docChg chg="modSld sldOrd">
      <pc:chgData name="BUTTON Rebecca [Richmond Primary School]" userId="S::rebecca.button@education.wa.edu.au::7f0ed187-98d1-41a7-bbcb-93163f2c2607" providerId="AD" clId="Web-{B7ED0F49-5413-5DDF-B8F5-03F64EF3CEF8}" dt="2026-03-06T06:56:02.913" v="4"/>
      <pc:docMkLst>
        <pc:docMk/>
      </pc:docMkLst>
      <pc:sldChg chg="modSp">
        <pc:chgData name="BUTTON Rebecca [Richmond Primary School]" userId="S::rebecca.button@education.wa.edu.au::7f0ed187-98d1-41a7-bbcb-93163f2c2607" providerId="AD" clId="Web-{B7ED0F49-5413-5DDF-B8F5-03F64EF3CEF8}" dt="2026-03-06T06:54:32.194" v="1" actId="1076"/>
        <pc:sldMkLst>
          <pc:docMk/>
          <pc:sldMk cId="543647288" sldId="273"/>
        </pc:sldMkLst>
        <pc:picChg chg="mod">
          <ac:chgData name="BUTTON Rebecca [Richmond Primary School]" userId="S::rebecca.button@education.wa.edu.au::7f0ed187-98d1-41a7-bbcb-93163f2c2607" providerId="AD" clId="Web-{B7ED0F49-5413-5DDF-B8F5-03F64EF3CEF8}" dt="2026-03-06T06:54:32.194" v="1" actId="1076"/>
          <ac:picMkLst>
            <pc:docMk/>
            <pc:sldMk cId="543647288" sldId="273"/>
            <ac:picMk id="5" creationId="{0613F3E0-7BA5-3550-AD30-02C1EDC98B67}"/>
          </ac:picMkLst>
        </pc:picChg>
      </pc:sldChg>
      <pc:sldChg chg="ord">
        <pc:chgData name="BUTTON Rebecca [Richmond Primary School]" userId="S::rebecca.button@education.wa.edu.au::7f0ed187-98d1-41a7-bbcb-93163f2c2607" providerId="AD" clId="Web-{B7ED0F49-5413-5DDF-B8F5-03F64EF3CEF8}" dt="2026-03-06T06:56:02.913" v="4"/>
        <pc:sldMkLst>
          <pc:docMk/>
          <pc:sldMk cId="2654235314" sldId="276"/>
        </pc:sldMkLst>
      </pc:sldChg>
    </pc:docChg>
  </pc:docChgLst>
  <pc:docChgLst>
    <pc:chgData name="BUTTON Rebecca [Richmond Primary School]" userId="S::rebecca.button@education.wa.edu.au::7f0ed187-98d1-41a7-bbcb-93163f2c2607" providerId="AD" clId="Web-{99EAD1BD-9227-1E64-904C-407A2419FFCC}"/>
    <pc:docChg chg="addSld delSld modSld">
      <pc:chgData name="BUTTON Rebecca [Richmond Primary School]" userId="S::rebecca.button@education.wa.edu.au::7f0ed187-98d1-41a7-bbcb-93163f2c2607" providerId="AD" clId="Web-{99EAD1BD-9227-1E64-904C-407A2419FFCC}" dt="2026-03-11T08:02:42.670" v="571" actId="14100"/>
      <pc:docMkLst>
        <pc:docMk/>
      </pc:docMkLst>
      <pc:sldChg chg="addSp delSp modSp">
        <pc:chgData name="BUTTON Rebecca [Richmond Primary School]" userId="S::rebecca.button@education.wa.edu.au::7f0ed187-98d1-41a7-bbcb-93163f2c2607" providerId="AD" clId="Web-{99EAD1BD-9227-1E64-904C-407A2419FFCC}" dt="2026-03-11T08:02:42.670" v="571" actId="14100"/>
        <pc:sldMkLst>
          <pc:docMk/>
          <pc:sldMk cId="1462049385" sldId="260"/>
        </pc:sldMkLst>
        <pc:picChg chg="add mod ord">
          <ac:chgData name="BUTTON Rebecca [Richmond Primary School]" userId="S::rebecca.button@education.wa.edu.au::7f0ed187-98d1-41a7-bbcb-93163f2c2607" providerId="AD" clId="Web-{99EAD1BD-9227-1E64-904C-407A2419FFCC}" dt="2026-03-11T08:01:24.711" v="562" actId="14100"/>
          <ac:picMkLst>
            <pc:docMk/>
            <pc:sldMk cId="1462049385" sldId="260"/>
            <ac:picMk id="2" creationId="{BE6CC410-FAEF-DA49-19D0-8743956CD0DF}"/>
          </ac:picMkLst>
        </pc:picChg>
        <pc:picChg chg="add mod">
          <ac:chgData name="BUTTON Rebecca [Richmond Primary School]" userId="S::rebecca.button@education.wa.edu.au::7f0ed187-98d1-41a7-bbcb-93163f2c2607" providerId="AD" clId="Web-{99EAD1BD-9227-1E64-904C-407A2419FFCC}" dt="2026-03-11T08:01:57.558" v="565" actId="1076"/>
          <ac:picMkLst>
            <pc:docMk/>
            <pc:sldMk cId="1462049385" sldId="260"/>
            <ac:picMk id="5" creationId="{5B86E038-845B-2BF4-51A9-0789FD1BDBC8}"/>
          </ac:picMkLst>
        </pc:picChg>
      </pc:sldChg>
      <pc:sldChg chg="addSp delSp modSp mod modClrScheme chgLayout">
        <pc:chgData name="BUTTON Rebecca [Richmond Primary School]" userId="S::rebecca.button@education.wa.edu.au::7f0ed187-98d1-41a7-bbcb-93163f2c2607" providerId="AD" clId="Web-{99EAD1BD-9227-1E64-904C-407A2419FFCC}" dt="2026-03-11T05:07:36.471" v="557" actId="1076"/>
        <pc:sldMkLst>
          <pc:docMk/>
          <pc:sldMk cId="543647288" sldId="273"/>
        </pc:sldMkLst>
        <pc:spChg chg="add mod ord">
          <ac:chgData name="BUTTON Rebecca [Richmond Primary School]" userId="S::rebecca.button@education.wa.edu.au::7f0ed187-98d1-41a7-bbcb-93163f2c2607" providerId="AD" clId="Web-{99EAD1BD-9227-1E64-904C-407A2419FFCC}" dt="2026-03-11T05:02:30.924" v="515"/>
          <ac:spMkLst>
            <pc:docMk/>
            <pc:sldMk cId="543647288" sldId="273"/>
            <ac:spMk id="7" creationId="{5A7A674B-7382-D365-6821-F7726416FE23}"/>
          </ac:spMkLst>
        </pc:spChg>
        <pc:spChg chg="add mod ord">
          <ac:chgData name="BUTTON Rebecca [Richmond Primary School]" userId="S::rebecca.button@education.wa.edu.au::7f0ed187-98d1-41a7-bbcb-93163f2c2607" providerId="AD" clId="Web-{99EAD1BD-9227-1E64-904C-407A2419FFCC}" dt="2026-03-11T05:07:34.049" v="556" actId="1076"/>
          <ac:spMkLst>
            <pc:docMk/>
            <pc:sldMk cId="543647288" sldId="273"/>
            <ac:spMk id="8" creationId="{A6D2127E-DD73-FF6D-637C-268965ABF25C}"/>
          </ac:spMkLst>
        </pc:spChg>
        <pc:picChg chg="add mod modCrop">
          <ac:chgData name="BUTTON Rebecca [Richmond Primary School]" userId="S::rebecca.button@education.wa.edu.au::7f0ed187-98d1-41a7-bbcb-93163f2c2607" providerId="AD" clId="Web-{99EAD1BD-9227-1E64-904C-407A2419FFCC}" dt="2026-03-11T04:52:11.815" v="503" actId="1076"/>
          <ac:picMkLst>
            <pc:docMk/>
            <pc:sldMk cId="543647288" sldId="273"/>
            <ac:picMk id="3" creationId="{62B63A57-14B8-9186-CEEC-9F22FF1A749A}"/>
          </ac:picMkLst>
        </pc:picChg>
        <pc:picChg chg="mod">
          <ac:chgData name="BUTTON Rebecca [Richmond Primary School]" userId="S::rebecca.button@education.wa.edu.au::7f0ed187-98d1-41a7-bbcb-93163f2c2607" providerId="AD" clId="Web-{99EAD1BD-9227-1E64-904C-407A2419FFCC}" dt="2026-03-11T05:06:18.315" v="531" actId="1076"/>
          <ac:picMkLst>
            <pc:docMk/>
            <pc:sldMk cId="543647288" sldId="273"/>
            <ac:picMk id="5" creationId="{0613F3E0-7BA5-3550-AD30-02C1EDC98B67}"/>
          </ac:picMkLst>
        </pc:picChg>
        <pc:picChg chg="add mod ord modCrop">
          <ac:chgData name="BUTTON Rebecca [Richmond Primary School]" userId="S::rebecca.button@education.wa.edu.au::7f0ed187-98d1-41a7-bbcb-93163f2c2607" providerId="AD" clId="Web-{99EAD1BD-9227-1E64-904C-407A2419FFCC}" dt="2026-03-11T04:52:04.878" v="502"/>
          <ac:picMkLst>
            <pc:docMk/>
            <pc:sldMk cId="543647288" sldId="273"/>
            <ac:picMk id="6" creationId="{EB73EEFA-1DF9-F546-A3FF-034E8131B482}"/>
          </ac:picMkLst>
        </pc:picChg>
        <pc:picChg chg="add mod">
          <ac:chgData name="BUTTON Rebecca [Richmond Primary School]" userId="S::rebecca.button@education.wa.edu.au::7f0ed187-98d1-41a7-bbcb-93163f2c2607" providerId="AD" clId="Web-{99EAD1BD-9227-1E64-904C-407A2419FFCC}" dt="2026-03-11T05:07:36.471" v="557" actId="1076"/>
          <ac:picMkLst>
            <pc:docMk/>
            <pc:sldMk cId="543647288" sldId="273"/>
            <ac:picMk id="12" creationId="{85794831-BA69-4CB3-7CE4-4E8F334E57E8}"/>
          </ac:picMkLst>
        </pc:picChg>
      </pc:sldChg>
      <pc:sldChg chg="addSp modSp">
        <pc:chgData name="BUTTON Rebecca [Richmond Primary School]" userId="S::rebecca.button@education.wa.edu.au::7f0ed187-98d1-41a7-bbcb-93163f2c2607" providerId="AD" clId="Web-{99EAD1BD-9227-1E64-904C-407A2419FFCC}" dt="2026-03-11T02:08:39.866" v="71" actId="14100"/>
        <pc:sldMkLst>
          <pc:docMk/>
          <pc:sldMk cId="2621181194" sldId="275"/>
        </pc:sldMkLst>
        <pc:spChg chg="mod">
          <ac:chgData name="BUTTON Rebecca [Richmond Primary School]" userId="S::rebecca.button@education.wa.edu.au::7f0ed187-98d1-41a7-bbcb-93163f2c2607" providerId="AD" clId="Web-{99EAD1BD-9227-1E64-904C-407A2419FFCC}" dt="2026-03-10T23:09:28.077" v="4" actId="20577"/>
          <ac:spMkLst>
            <pc:docMk/>
            <pc:sldMk cId="2621181194" sldId="275"/>
            <ac:spMk id="6" creationId="{61B6021A-F366-7093-47F5-76F0EF0F8880}"/>
          </ac:spMkLst>
        </pc:spChg>
        <pc:picChg chg="add mod">
          <ac:chgData name="BUTTON Rebecca [Richmond Primary School]" userId="S::rebecca.button@education.wa.edu.au::7f0ed187-98d1-41a7-bbcb-93163f2c2607" providerId="AD" clId="Web-{99EAD1BD-9227-1E64-904C-407A2419FFCC}" dt="2026-03-11T02:08:39.866" v="71" actId="14100"/>
          <ac:picMkLst>
            <pc:docMk/>
            <pc:sldMk cId="2621181194" sldId="275"/>
            <ac:picMk id="9" creationId="{B4BD9A38-2C79-4ACF-0894-E85D34A117DA}"/>
          </ac:picMkLst>
        </pc:picChg>
      </pc:sldChg>
      <pc:sldChg chg="addSp delSp modSp mod modClrScheme chgLayout">
        <pc:chgData name="BUTTON Rebecca [Richmond Primary School]" userId="S::rebecca.button@education.wa.edu.au::7f0ed187-98d1-41a7-bbcb-93163f2c2607" providerId="AD" clId="Web-{99EAD1BD-9227-1E64-904C-407A2419FFCC}" dt="2026-03-11T04:50:33.331" v="487" actId="1076"/>
        <pc:sldMkLst>
          <pc:docMk/>
          <pc:sldMk cId="2654235314" sldId="276"/>
        </pc:sldMkLst>
        <pc:spChg chg="add mod ord">
          <ac:chgData name="BUTTON Rebecca [Richmond Primary School]" userId="S::rebecca.button@education.wa.edu.au::7f0ed187-98d1-41a7-bbcb-93163f2c2607" providerId="AD" clId="Web-{99EAD1BD-9227-1E64-904C-407A2419FFCC}" dt="2026-03-10T23:38:26.782" v="31"/>
          <ac:spMkLst>
            <pc:docMk/>
            <pc:sldMk cId="2654235314" sldId="276"/>
            <ac:spMk id="2" creationId="{367CDED1-FA97-C869-BCC6-D887F7A770C1}"/>
          </ac:spMkLst>
        </pc:spChg>
        <pc:spChg chg="add mod ord">
          <ac:chgData name="BUTTON Rebecca [Richmond Primary School]" userId="S::rebecca.button@education.wa.edu.au::7f0ed187-98d1-41a7-bbcb-93163f2c2607" providerId="AD" clId="Web-{99EAD1BD-9227-1E64-904C-407A2419FFCC}" dt="2026-03-11T02:11:00.195" v="117" actId="14100"/>
          <ac:spMkLst>
            <pc:docMk/>
            <pc:sldMk cId="2654235314" sldId="276"/>
            <ac:spMk id="3" creationId="{50708CBC-8918-8AEB-1FC1-10D155B851E2}"/>
          </ac:spMkLst>
        </pc:spChg>
        <pc:picChg chg="add mod modCrop">
          <ac:chgData name="BUTTON Rebecca [Richmond Primary School]" userId="S::rebecca.button@education.wa.edu.au::7f0ed187-98d1-41a7-bbcb-93163f2c2607" providerId="AD" clId="Web-{99EAD1BD-9227-1E64-904C-407A2419FFCC}" dt="2026-03-11T04:50:33.331" v="487" actId="1076"/>
          <ac:picMkLst>
            <pc:docMk/>
            <pc:sldMk cId="2654235314" sldId="276"/>
            <ac:picMk id="4" creationId="{CB58695B-A0F7-3EF5-0E31-0D86CB45C232}"/>
          </ac:picMkLst>
        </pc:picChg>
        <pc:picChg chg="add mod modCrop">
          <ac:chgData name="BUTTON Rebecca [Richmond Primary School]" userId="S::rebecca.button@education.wa.edu.au::7f0ed187-98d1-41a7-bbcb-93163f2c2607" providerId="AD" clId="Web-{99EAD1BD-9227-1E64-904C-407A2419FFCC}" dt="2026-03-11T04:50:31.722" v="486" actId="1076"/>
          <ac:picMkLst>
            <pc:docMk/>
            <pc:sldMk cId="2654235314" sldId="276"/>
            <ac:picMk id="7" creationId="{40130E0A-6C68-6780-FFEF-7D514B01784D}"/>
          </ac:picMkLst>
        </pc:picChg>
      </pc:sldChg>
      <pc:sldChg chg="addSp delSp modSp new mod modClrScheme chgLayout">
        <pc:chgData name="BUTTON Rebecca [Richmond Primary School]" userId="S::rebecca.button@education.wa.edu.au::7f0ed187-98d1-41a7-bbcb-93163f2c2607" providerId="AD" clId="Web-{99EAD1BD-9227-1E64-904C-407A2419FFCC}" dt="2026-03-11T02:07:56.131" v="67" actId="1076"/>
        <pc:sldMkLst>
          <pc:docMk/>
          <pc:sldMk cId="1162237833" sldId="282"/>
        </pc:sldMkLst>
        <pc:spChg chg="add mod ord">
          <ac:chgData name="BUTTON Rebecca [Richmond Primary School]" userId="S::rebecca.button@education.wa.edu.au::7f0ed187-98d1-41a7-bbcb-93163f2c2607" providerId="AD" clId="Web-{99EAD1BD-9227-1E64-904C-407A2419FFCC}" dt="2026-03-11T02:06:24.942" v="61" actId="1076"/>
          <ac:spMkLst>
            <pc:docMk/>
            <pc:sldMk cId="1162237833" sldId="282"/>
            <ac:spMk id="3" creationId="{A2CFCD47-DCB3-DA98-D708-0EF469C177F7}"/>
          </ac:spMkLst>
        </pc:spChg>
        <pc:picChg chg="add mod">
          <ac:chgData name="BUTTON Rebecca [Richmond Primary School]" userId="S::rebecca.button@education.wa.edu.au::7f0ed187-98d1-41a7-bbcb-93163f2c2607" providerId="AD" clId="Web-{99EAD1BD-9227-1E64-904C-407A2419FFCC}" dt="2026-03-11T02:07:56.131" v="67" actId="1076"/>
          <ac:picMkLst>
            <pc:docMk/>
            <pc:sldMk cId="1162237833" sldId="282"/>
            <ac:picMk id="5" creationId="{0D73BE8D-4081-C97D-5321-D5B84DA66537}"/>
          </ac:picMkLst>
        </pc:picChg>
      </pc:sldChg>
      <pc:sldChg chg="addSp delSp modSp add replId">
        <pc:chgData name="BUTTON Rebecca [Richmond Primary School]" userId="S::rebecca.button@education.wa.edu.au::7f0ed187-98d1-41a7-bbcb-93163f2c2607" providerId="AD" clId="Web-{99EAD1BD-9227-1E64-904C-407A2419FFCC}" dt="2026-03-11T04:50:53.628" v="489"/>
        <pc:sldMkLst>
          <pc:docMk/>
          <pc:sldMk cId="1665342777" sldId="283"/>
        </pc:sldMkLst>
        <pc:spChg chg="mod">
          <ac:chgData name="BUTTON Rebecca [Richmond Primary School]" userId="S::rebecca.button@education.wa.edu.au::7f0ed187-98d1-41a7-bbcb-93163f2c2607" providerId="AD" clId="Web-{99EAD1BD-9227-1E64-904C-407A2419FFCC}" dt="2026-03-11T04:41:36.611" v="419" actId="14100"/>
          <ac:spMkLst>
            <pc:docMk/>
            <pc:sldMk cId="1665342777" sldId="283"/>
            <ac:spMk id="2" creationId="{003633A5-C354-7C08-2880-6177A2C7F089}"/>
          </ac:spMkLst>
        </pc:spChg>
        <pc:spChg chg="mod">
          <ac:chgData name="BUTTON Rebecca [Richmond Primary School]" userId="S::rebecca.button@education.wa.edu.au::7f0ed187-98d1-41a7-bbcb-93163f2c2607" providerId="AD" clId="Web-{99EAD1BD-9227-1E64-904C-407A2419FFCC}" dt="2026-03-11T04:41:52.564" v="422" actId="1076"/>
          <ac:spMkLst>
            <pc:docMk/>
            <pc:sldMk cId="1665342777" sldId="283"/>
            <ac:spMk id="3" creationId="{23F43E6B-8089-4C24-AA89-B28AD37A8136}"/>
          </ac:spMkLst>
        </pc:spChg>
        <pc:picChg chg="add mod">
          <ac:chgData name="BUTTON Rebecca [Richmond Primary School]" userId="S::rebecca.button@education.wa.edu.au::7f0ed187-98d1-41a7-bbcb-93163f2c2607" providerId="AD" clId="Web-{99EAD1BD-9227-1E64-904C-407A2419FFCC}" dt="2026-03-11T04:05:01.316" v="233" actId="1076"/>
          <ac:picMkLst>
            <pc:docMk/>
            <pc:sldMk cId="1665342777" sldId="283"/>
            <ac:picMk id="4" creationId="{604A0849-F21A-9074-5A1C-785BF5ADC03D}"/>
          </ac:picMkLst>
        </pc:picChg>
        <pc:picChg chg="mod ord modCrop">
          <ac:chgData name="BUTTON Rebecca [Richmond Primary School]" userId="S::rebecca.button@education.wa.edu.au::7f0ed187-98d1-41a7-bbcb-93163f2c2607" providerId="AD" clId="Web-{99EAD1BD-9227-1E64-904C-407A2419FFCC}" dt="2026-03-11T04:50:53.628" v="489"/>
          <ac:picMkLst>
            <pc:docMk/>
            <pc:sldMk cId="1665342777" sldId="283"/>
            <ac:picMk id="5" creationId="{2FDFB028-F533-BC33-9C6E-247C2A40EBB7}"/>
          </ac:picMkLst>
        </pc:picChg>
        <pc:picChg chg="add mod modCrop">
          <ac:chgData name="BUTTON Rebecca [Richmond Primary School]" userId="S::rebecca.button@education.wa.edu.au::7f0ed187-98d1-41a7-bbcb-93163f2c2607" providerId="AD" clId="Web-{99EAD1BD-9227-1E64-904C-407A2419FFCC}" dt="2026-03-11T04:47:31.658" v="455"/>
          <ac:picMkLst>
            <pc:docMk/>
            <pc:sldMk cId="1665342777" sldId="283"/>
            <ac:picMk id="7" creationId="{CCDD6F91-657A-64AA-4FA8-B412E0E0DDFE}"/>
          </ac:picMkLst>
        </pc:picChg>
        <pc:picChg chg="add mod modCrop">
          <ac:chgData name="BUTTON Rebecca [Richmond Primary School]" userId="S::rebecca.button@education.wa.edu.au::7f0ed187-98d1-41a7-bbcb-93163f2c2607" providerId="AD" clId="Web-{99EAD1BD-9227-1E64-904C-407A2419FFCC}" dt="2026-03-11T04:48:53.048" v="471"/>
          <ac:picMkLst>
            <pc:docMk/>
            <pc:sldMk cId="1665342777" sldId="283"/>
            <ac:picMk id="9" creationId="{05EB8DB9-8595-872F-7592-86FE0EC686CD}"/>
          </ac:picMkLst>
        </pc:picChg>
      </pc:sldChg>
    </pc:docChg>
  </pc:docChgLst>
  <pc:docChgLst>
    <pc:chgData name="BUTTON Rebecca [Richmond Primary School]" userId="7f0ed187-98d1-41a7-bbcb-93163f2c2607" providerId="ADAL" clId="{FBB30863-ECBA-42E7-8000-E82D6EC2669F}"/>
    <pc:docChg chg="undo custSel addSld delSld modSld sldOrd">
      <pc:chgData name="BUTTON Rebecca [Richmond Primary School]" userId="7f0ed187-98d1-41a7-bbcb-93163f2c2607" providerId="ADAL" clId="{FBB30863-ECBA-42E7-8000-E82D6EC2669F}" dt="2026-03-05T04:27:02.387" v="449" actId="680"/>
      <pc:docMkLst>
        <pc:docMk/>
      </pc:docMkLst>
      <pc:sldChg chg="modSp mod">
        <pc:chgData name="BUTTON Rebecca [Richmond Primary School]" userId="7f0ed187-98d1-41a7-bbcb-93163f2c2607" providerId="ADAL" clId="{FBB30863-ECBA-42E7-8000-E82D6EC2669F}" dt="2026-03-05T01:53:30.076" v="215" actId="20577"/>
        <pc:sldMkLst>
          <pc:docMk/>
          <pc:sldMk cId="2932055062" sldId="256"/>
        </pc:sldMkLst>
        <pc:spChg chg="mod">
          <ac:chgData name="BUTTON Rebecca [Richmond Primary School]" userId="7f0ed187-98d1-41a7-bbcb-93163f2c2607" providerId="ADAL" clId="{FBB30863-ECBA-42E7-8000-E82D6EC2669F}" dt="2026-03-05T01:53:30.076" v="215" actId="20577"/>
          <ac:spMkLst>
            <pc:docMk/>
            <pc:sldMk cId="2932055062" sldId="256"/>
            <ac:spMk id="5" creationId="{C19DD0F7-E4C7-925B-DDC7-337379E06F6E}"/>
          </ac:spMkLst>
        </pc:spChg>
      </pc:sldChg>
      <pc:sldChg chg="addSp delSp modSp new mod setBg setClrOvrMap">
        <pc:chgData name="BUTTON Rebecca [Richmond Primary School]" userId="7f0ed187-98d1-41a7-bbcb-93163f2c2607" providerId="ADAL" clId="{FBB30863-ECBA-42E7-8000-E82D6EC2669F}" dt="2026-03-04T23:01:30.870" v="13" actId="26606"/>
        <pc:sldMkLst>
          <pc:docMk/>
          <pc:sldMk cId="1557324823" sldId="258"/>
        </pc:sldMkLst>
        <pc:spChg chg="add">
          <ac:chgData name="BUTTON Rebecca [Richmond Primary School]" userId="7f0ed187-98d1-41a7-bbcb-93163f2c2607" providerId="ADAL" clId="{FBB30863-ECBA-42E7-8000-E82D6EC2669F}" dt="2026-03-04T23:01:30.870" v="13" actId="26606"/>
          <ac:spMkLst>
            <pc:docMk/>
            <pc:sldMk cId="1557324823" sldId="258"/>
            <ac:spMk id="17" creationId="{35D3817B-01DA-DCDA-FA18-49D6FF003762}"/>
          </ac:spMkLst>
        </pc:spChg>
        <pc:picChg chg="add mod">
          <ac:chgData name="BUTTON Rebecca [Richmond Primary School]" userId="7f0ed187-98d1-41a7-bbcb-93163f2c2607" providerId="ADAL" clId="{FBB30863-ECBA-42E7-8000-E82D6EC2669F}" dt="2026-03-04T23:01:30.870" v="13" actId="26606"/>
          <ac:picMkLst>
            <pc:docMk/>
            <pc:sldMk cId="1557324823" sldId="258"/>
            <ac:picMk id="9" creationId="{EF3AA6B2-91F8-1139-A960-7DE746D748D6}"/>
          </ac:picMkLst>
        </pc:picChg>
      </pc:sldChg>
      <pc:sldChg chg="addSp delSp modSp new mod">
        <pc:chgData name="BUTTON Rebecca [Richmond Primary School]" userId="7f0ed187-98d1-41a7-bbcb-93163f2c2607" providerId="ADAL" clId="{FBB30863-ECBA-42E7-8000-E82D6EC2669F}" dt="2026-03-05T02:03:54.513" v="217" actId="1076"/>
        <pc:sldMkLst>
          <pc:docMk/>
          <pc:sldMk cId="988100140" sldId="259"/>
        </pc:sldMkLst>
        <pc:picChg chg="add mod">
          <ac:chgData name="BUTTON Rebecca [Richmond Primary School]" userId="7f0ed187-98d1-41a7-bbcb-93163f2c2607" providerId="ADAL" clId="{FBB30863-ECBA-42E7-8000-E82D6EC2669F}" dt="2026-03-05T02:03:54.513" v="217" actId="1076"/>
          <ac:picMkLst>
            <pc:docMk/>
            <pc:sldMk cId="988100140" sldId="259"/>
            <ac:picMk id="5" creationId="{68E752EA-A7A6-62AC-776C-F7D4FDC7A992}"/>
          </ac:picMkLst>
        </pc:picChg>
      </pc:sldChg>
      <pc:sldChg chg="addSp delSp modSp add mod setBg">
        <pc:chgData name="BUTTON Rebecca [Richmond Primary School]" userId="7f0ed187-98d1-41a7-bbcb-93163f2c2607" providerId="ADAL" clId="{FBB30863-ECBA-42E7-8000-E82D6EC2669F}" dt="2026-03-04T23:27:16.867" v="81" actId="1076"/>
        <pc:sldMkLst>
          <pc:docMk/>
          <pc:sldMk cId="1462049385" sldId="260"/>
        </pc:sldMkLst>
      </pc:sldChg>
      <pc:sldChg chg="addSp delSp modSp new mod setBg">
        <pc:chgData name="BUTTON Rebecca [Richmond Primary School]" userId="7f0ed187-98d1-41a7-bbcb-93163f2c2607" providerId="ADAL" clId="{FBB30863-ECBA-42E7-8000-E82D6EC2669F}" dt="2026-03-05T03:30:26.690" v="231" actId="26606"/>
        <pc:sldMkLst>
          <pc:docMk/>
          <pc:sldMk cId="229596026" sldId="264"/>
        </pc:sldMkLst>
        <pc:picChg chg="add mod">
          <ac:chgData name="BUTTON Rebecca [Richmond Primary School]" userId="7f0ed187-98d1-41a7-bbcb-93163f2c2607" providerId="ADAL" clId="{FBB30863-ECBA-42E7-8000-E82D6EC2669F}" dt="2026-03-05T03:30:26.690" v="231" actId="26606"/>
          <ac:picMkLst>
            <pc:docMk/>
            <pc:sldMk cId="229596026" sldId="264"/>
            <ac:picMk id="4" creationId="{2573B1B5-3C14-C72A-A1EE-E417182F47CF}"/>
          </ac:picMkLst>
        </pc:picChg>
      </pc:sldChg>
      <pc:sldChg chg="addSp new mod">
        <pc:chgData name="BUTTON Rebecca [Richmond Primary School]" userId="7f0ed187-98d1-41a7-bbcb-93163f2c2607" providerId="ADAL" clId="{FBB30863-ECBA-42E7-8000-E82D6EC2669F}" dt="2026-03-05T03:31:39.113" v="232" actId="22"/>
        <pc:sldMkLst>
          <pc:docMk/>
          <pc:sldMk cId="535909345" sldId="265"/>
        </pc:sldMkLst>
        <pc:picChg chg="add">
          <ac:chgData name="BUTTON Rebecca [Richmond Primary School]" userId="7f0ed187-98d1-41a7-bbcb-93163f2c2607" providerId="ADAL" clId="{FBB30863-ECBA-42E7-8000-E82D6EC2669F}" dt="2026-03-05T03:31:39.113" v="232" actId="22"/>
          <ac:picMkLst>
            <pc:docMk/>
            <pc:sldMk cId="535909345" sldId="265"/>
            <ac:picMk id="3" creationId="{FE5113D7-EA27-B52A-8DDC-C35CBDD10F6C}"/>
          </ac:picMkLst>
        </pc:picChg>
      </pc:sldChg>
      <pc:sldChg chg="addSp new mod">
        <pc:chgData name="BUTTON Rebecca [Richmond Primary School]" userId="7f0ed187-98d1-41a7-bbcb-93163f2c2607" providerId="ADAL" clId="{FBB30863-ECBA-42E7-8000-E82D6EC2669F}" dt="2026-03-05T03:33:02.754" v="238" actId="22"/>
        <pc:sldMkLst>
          <pc:docMk/>
          <pc:sldMk cId="3599673545" sldId="266"/>
        </pc:sldMkLst>
        <pc:picChg chg="add">
          <ac:chgData name="BUTTON Rebecca [Richmond Primary School]" userId="7f0ed187-98d1-41a7-bbcb-93163f2c2607" providerId="ADAL" clId="{FBB30863-ECBA-42E7-8000-E82D6EC2669F}" dt="2026-03-05T03:33:02.754" v="238" actId="22"/>
          <ac:picMkLst>
            <pc:docMk/>
            <pc:sldMk cId="3599673545" sldId="266"/>
            <ac:picMk id="3" creationId="{1A503F37-FD1C-649A-D989-96CE942F774A}"/>
          </ac:picMkLst>
        </pc:picChg>
      </pc:sldChg>
      <pc:sldChg chg="addSp new mod ord">
        <pc:chgData name="BUTTON Rebecca [Richmond Primary School]" userId="7f0ed187-98d1-41a7-bbcb-93163f2c2607" providerId="ADAL" clId="{FBB30863-ECBA-42E7-8000-E82D6EC2669F}" dt="2026-03-05T03:32:38.389" v="237"/>
        <pc:sldMkLst>
          <pc:docMk/>
          <pc:sldMk cId="3238091834" sldId="267"/>
        </pc:sldMkLst>
        <pc:picChg chg="add">
          <ac:chgData name="BUTTON Rebecca [Richmond Primary School]" userId="7f0ed187-98d1-41a7-bbcb-93163f2c2607" providerId="ADAL" clId="{FBB30863-ECBA-42E7-8000-E82D6EC2669F}" dt="2026-03-05T03:32:19.210" v="235" actId="22"/>
          <ac:picMkLst>
            <pc:docMk/>
            <pc:sldMk cId="3238091834" sldId="267"/>
            <ac:picMk id="3" creationId="{DD20E62F-D610-4BBA-D241-3E5E858108FD}"/>
          </ac:picMkLst>
        </pc:picChg>
      </pc:sldChg>
      <pc:sldChg chg="addSp new mod">
        <pc:chgData name="BUTTON Rebecca [Richmond Primary School]" userId="7f0ed187-98d1-41a7-bbcb-93163f2c2607" providerId="ADAL" clId="{FBB30863-ECBA-42E7-8000-E82D6EC2669F}" dt="2026-03-05T04:03:17.468" v="240" actId="22"/>
        <pc:sldMkLst>
          <pc:docMk/>
          <pc:sldMk cId="706560308" sldId="268"/>
        </pc:sldMkLst>
        <pc:picChg chg="add">
          <ac:chgData name="BUTTON Rebecca [Richmond Primary School]" userId="7f0ed187-98d1-41a7-bbcb-93163f2c2607" providerId="ADAL" clId="{FBB30863-ECBA-42E7-8000-E82D6EC2669F}" dt="2026-03-05T04:03:17.468" v="240" actId="22"/>
          <ac:picMkLst>
            <pc:docMk/>
            <pc:sldMk cId="706560308" sldId="268"/>
            <ac:picMk id="3" creationId="{2AA779D5-AF0F-BFF7-8E1C-2384C20B0709}"/>
          </ac:picMkLst>
        </pc:picChg>
      </pc:sldChg>
      <pc:sldChg chg="addSp new mod">
        <pc:chgData name="BUTTON Rebecca [Richmond Primary School]" userId="7f0ed187-98d1-41a7-bbcb-93163f2c2607" providerId="ADAL" clId="{FBB30863-ECBA-42E7-8000-E82D6EC2669F}" dt="2026-03-05T04:03:40.632" v="242" actId="22"/>
        <pc:sldMkLst>
          <pc:docMk/>
          <pc:sldMk cId="188935048" sldId="269"/>
        </pc:sldMkLst>
        <pc:picChg chg="add">
          <ac:chgData name="BUTTON Rebecca [Richmond Primary School]" userId="7f0ed187-98d1-41a7-bbcb-93163f2c2607" providerId="ADAL" clId="{FBB30863-ECBA-42E7-8000-E82D6EC2669F}" dt="2026-03-05T04:03:40.632" v="242" actId="22"/>
          <ac:picMkLst>
            <pc:docMk/>
            <pc:sldMk cId="188935048" sldId="269"/>
            <ac:picMk id="3" creationId="{D25A810E-2640-D6C8-791A-235F7FEF23E7}"/>
          </ac:picMkLst>
        </pc:picChg>
      </pc:sldChg>
      <pc:sldChg chg="addSp new mod">
        <pc:chgData name="BUTTON Rebecca [Richmond Primary School]" userId="7f0ed187-98d1-41a7-bbcb-93163f2c2607" providerId="ADAL" clId="{FBB30863-ECBA-42E7-8000-E82D6EC2669F}" dt="2026-03-05T04:04:04.350" v="244" actId="22"/>
        <pc:sldMkLst>
          <pc:docMk/>
          <pc:sldMk cId="3819788996" sldId="270"/>
        </pc:sldMkLst>
        <pc:picChg chg="add">
          <ac:chgData name="BUTTON Rebecca [Richmond Primary School]" userId="7f0ed187-98d1-41a7-bbcb-93163f2c2607" providerId="ADAL" clId="{FBB30863-ECBA-42E7-8000-E82D6EC2669F}" dt="2026-03-05T04:04:04.350" v="244" actId="22"/>
          <ac:picMkLst>
            <pc:docMk/>
            <pc:sldMk cId="3819788996" sldId="270"/>
            <ac:picMk id="3" creationId="{D0594C52-2766-76C4-87D7-EABAD77ABB38}"/>
          </ac:picMkLst>
        </pc:picChg>
      </pc:sldChg>
      <pc:sldChg chg="addSp new mod">
        <pc:chgData name="BUTTON Rebecca [Richmond Primary School]" userId="7f0ed187-98d1-41a7-bbcb-93163f2c2607" providerId="ADAL" clId="{FBB30863-ECBA-42E7-8000-E82D6EC2669F}" dt="2026-03-05T04:04:27.318" v="246" actId="22"/>
        <pc:sldMkLst>
          <pc:docMk/>
          <pc:sldMk cId="4249052456" sldId="271"/>
        </pc:sldMkLst>
        <pc:picChg chg="add">
          <ac:chgData name="BUTTON Rebecca [Richmond Primary School]" userId="7f0ed187-98d1-41a7-bbcb-93163f2c2607" providerId="ADAL" clId="{FBB30863-ECBA-42E7-8000-E82D6EC2669F}" dt="2026-03-05T04:04:27.318" v="246" actId="22"/>
          <ac:picMkLst>
            <pc:docMk/>
            <pc:sldMk cId="4249052456" sldId="271"/>
            <ac:picMk id="3" creationId="{E50F994F-583C-7EFA-5660-5C494DFA7AB2}"/>
          </ac:picMkLst>
        </pc:picChg>
      </pc:sldChg>
      <pc:sldChg chg="addSp delSp modSp new mod setBg">
        <pc:chgData name="BUTTON Rebecca [Richmond Primary School]" userId="7f0ed187-98d1-41a7-bbcb-93163f2c2607" providerId="ADAL" clId="{FBB30863-ECBA-42E7-8000-E82D6EC2669F}" dt="2026-03-05T04:08:44.830" v="277" actId="14100"/>
        <pc:sldMkLst>
          <pc:docMk/>
          <pc:sldMk cId="3212839147" sldId="272"/>
        </pc:sldMkLst>
        <pc:spChg chg="add">
          <ac:chgData name="BUTTON Rebecca [Richmond Primary School]" userId="7f0ed187-98d1-41a7-bbcb-93163f2c2607" providerId="ADAL" clId="{FBB30863-ECBA-42E7-8000-E82D6EC2669F}" dt="2026-03-05T04:08:01.595" v="259" actId="26606"/>
          <ac:spMkLst>
            <pc:docMk/>
            <pc:sldMk cId="3212839147" sldId="272"/>
            <ac:spMk id="23" creationId="{56651B3B-2F8A-4E48-BEA0-5D35421CE7B5}"/>
          </ac:spMkLst>
        </pc:spChg>
        <pc:spChg chg="add">
          <ac:chgData name="BUTTON Rebecca [Richmond Primary School]" userId="7f0ed187-98d1-41a7-bbcb-93163f2c2607" providerId="ADAL" clId="{FBB30863-ECBA-42E7-8000-E82D6EC2669F}" dt="2026-03-05T04:08:01.595" v="259" actId="26606"/>
          <ac:spMkLst>
            <pc:docMk/>
            <pc:sldMk cId="3212839147" sldId="272"/>
            <ac:spMk id="24" creationId="{112839B5-6527-4FE1-B5CA-71D5FFC47C0E}"/>
          </ac:spMkLst>
        </pc:spChg>
        <pc:spChg chg="add">
          <ac:chgData name="BUTTON Rebecca [Richmond Primary School]" userId="7f0ed187-98d1-41a7-bbcb-93163f2c2607" providerId="ADAL" clId="{FBB30863-ECBA-42E7-8000-E82D6EC2669F}" dt="2026-03-05T04:08:01.595" v="259" actId="26606"/>
          <ac:spMkLst>
            <pc:docMk/>
            <pc:sldMk cId="3212839147" sldId="272"/>
            <ac:spMk id="25" creationId="{BE12D8E2-6088-4997-A8C6-1794DA9E1D48}"/>
          </ac:spMkLst>
        </pc:spChg>
        <pc:spChg chg="add">
          <ac:chgData name="BUTTON Rebecca [Richmond Primary School]" userId="7f0ed187-98d1-41a7-bbcb-93163f2c2607" providerId="ADAL" clId="{FBB30863-ECBA-42E7-8000-E82D6EC2669F}" dt="2026-03-05T04:08:01.595" v="259" actId="26606"/>
          <ac:spMkLst>
            <pc:docMk/>
            <pc:sldMk cId="3212839147" sldId="272"/>
            <ac:spMk id="26" creationId="{FAF10F47-1605-47C5-AE58-9062909ADA42}"/>
          </ac:spMkLst>
        </pc:spChg>
        <pc:picChg chg="add mod ord">
          <ac:chgData name="BUTTON Rebecca [Richmond Primary School]" userId="7f0ed187-98d1-41a7-bbcb-93163f2c2607" providerId="ADAL" clId="{FBB30863-ECBA-42E7-8000-E82D6EC2669F}" dt="2026-03-05T04:08:01.595" v="259" actId="26606"/>
          <ac:picMkLst>
            <pc:docMk/>
            <pc:sldMk cId="3212839147" sldId="272"/>
            <ac:picMk id="2" creationId="{E64095BF-8727-9694-4ABD-B583346D28AF}"/>
          </ac:picMkLst>
        </pc:picChg>
        <pc:picChg chg="add mod ord">
          <ac:chgData name="BUTTON Rebecca [Richmond Primary School]" userId="7f0ed187-98d1-41a7-bbcb-93163f2c2607" providerId="ADAL" clId="{FBB30863-ECBA-42E7-8000-E82D6EC2669F}" dt="2026-03-05T04:08:30.017" v="272" actId="1037"/>
          <ac:picMkLst>
            <pc:docMk/>
            <pc:sldMk cId="3212839147" sldId="272"/>
            <ac:picMk id="3" creationId="{FE1CB121-34B4-5DC7-F0AF-25A06EE7CD05}"/>
          </ac:picMkLst>
        </pc:picChg>
        <pc:picChg chg="add mod">
          <ac:chgData name="BUTTON Rebecca [Richmond Primary School]" userId="7f0ed187-98d1-41a7-bbcb-93163f2c2607" providerId="ADAL" clId="{FBB30863-ECBA-42E7-8000-E82D6EC2669F}" dt="2026-03-05T04:08:44.830" v="277" actId="14100"/>
          <ac:picMkLst>
            <pc:docMk/>
            <pc:sldMk cId="3212839147" sldId="272"/>
            <ac:picMk id="4" creationId="{2985DE0A-134E-39AF-F98A-276E56ED3746}"/>
          </ac:picMkLst>
        </pc:picChg>
        <pc:picChg chg="add mod ord">
          <ac:chgData name="BUTTON Rebecca [Richmond Primary School]" userId="7f0ed187-98d1-41a7-bbcb-93163f2c2607" providerId="ADAL" clId="{FBB30863-ECBA-42E7-8000-E82D6EC2669F}" dt="2026-03-05T04:08:14.777" v="261" actId="1076"/>
          <ac:picMkLst>
            <pc:docMk/>
            <pc:sldMk cId="3212839147" sldId="272"/>
            <ac:picMk id="6" creationId="{04301620-0609-1564-06CF-9B70995A160C}"/>
          </ac:picMkLst>
        </pc:picChg>
      </pc:sldChg>
      <pc:sldChg chg="addSp delSp modSp new mod">
        <pc:chgData name="BUTTON Rebecca [Richmond Primary School]" userId="7f0ed187-98d1-41a7-bbcb-93163f2c2607" providerId="ADAL" clId="{FBB30863-ECBA-42E7-8000-E82D6EC2669F}" dt="2026-03-05T04:14:44.819" v="348" actId="1076"/>
        <pc:sldMkLst>
          <pc:docMk/>
          <pc:sldMk cId="543647288" sldId="273"/>
        </pc:sldMkLst>
        <pc:picChg chg="add mod">
          <ac:chgData name="BUTTON Rebecca [Richmond Primary School]" userId="7f0ed187-98d1-41a7-bbcb-93163f2c2607" providerId="ADAL" clId="{FBB30863-ECBA-42E7-8000-E82D6EC2669F}" dt="2026-03-05T04:14:44.819" v="348" actId="1076"/>
          <ac:picMkLst>
            <pc:docMk/>
            <pc:sldMk cId="543647288" sldId="273"/>
            <ac:picMk id="5" creationId="{0613F3E0-7BA5-3550-AD30-02C1EDC98B67}"/>
          </ac:picMkLst>
        </pc:picChg>
      </pc:sldChg>
      <pc:sldChg chg="addSp modSp new mod">
        <pc:chgData name="BUTTON Rebecca [Richmond Primary School]" userId="7f0ed187-98d1-41a7-bbcb-93163f2c2607" providerId="ADAL" clId="{FBB30863-ECBA-42E7-8000-E82D6EC2669F}" dt="2026-03-05T04:19:07.831" v="448" actId="1076"/>
        <pc:sldMkLst>
          <pc:docMk/>
          <pc:sldMk cId="2621181194" sldId="275"/>
        </pc:sldMkLst>
        <pc:spChg chg="mod">
          <ac:chgData name="BUTTON Rebecca [Richmond Primary School]" userId="7f0ed187-98d1-41a7-bbcb-93163f2c2607" providerId="ADAL" clId="{FBB30863-ECBA-42E7-8000-E82D6EC2669F}" dt="2026-03-05T04:15:40.516" v="385" actId="14100"/>
          <ac:spMkLst>
            <pc:docMk/>
            <pc:sldMk cId="2621181194" sldId="275"/>
            <ac:spMk id="2" creationId="{E209F18B-F403-7C39-D1CF-30592D760120}"/>
          </ac:spMkLst>
        </pc:spChg>
        <pc:spChg chg="add mod">
          <ac:chgData name="BUTTON Rebecca [Richmond Primary School]" userId="7f0ed187-98d1-41a7-bbcb-93163f2c2607" providerId="ADAL" clId="{FBB30863-ECBA-42E7-8000-E82D6EC2669F}" dt="2026-03-05T04:19:01.726" v="446" actId="1076"/>
          <ac:spMkLst>
            <pc:docMk/>
            <pc:sldMk cId="2621181194" sldId="275"/>
            <ac:spMk id="5" creationId="{FF3D84D1-A058-F0BC-4B19-A8750574E80C}"/>
          </ac:spMkLst>
        </pc:spChg>
        <pc:spChg chg="add mod">
          <ac:chgData name="BUTTON Rebecca [Richmond Primary School]" userId="7f0ed187-98d1-41a7-bbcb-93163f2c2607" providerId="ADAL" clId="{FBB30863-ECBA-42E7-8000-E82D6EC2669F}" dt="2026-03-05T04:19:04.543" v="447" actId="1076"/>
          <ac:spMkLst>
            <pc:docMk/>
            <pc:sldMk cId="2621181194" sldId="275"/>
            <ac:spMk id="6" creationId="{61B6021A-F366-7093-47F5-76F0EF0F8880}"/>
          </ac:spMkLst>
        </pc:spChg>
        <pc:spChg chg="add mod">
          <ac:chgData name="BUTTON Rebecca [Richmond Primary School]" userId="7f0ed187-98d1-41a7-bbcb-93163f2c2607" providerId="ADAL" clId="{FBB30863-ECBA-42E7-8000-E82D6EC2669F}" dt="2026-03-05T04:18:46.939" v="441" actId="1076"/>
          <ac:spMkLst>
            <pc:docMk/>
            <pc:sldMk cId="2621181194" sldId="275"/>
            <ac:spMk id="7" creationId="{CAE109B1-DCDA-0171-413E-DEF42656BB4D}"/>
          </ac:spMkLst>
        </pc:spChg>
        <pc:picChg chg="add mod">
          <ac:chgData name="BUTTON Rebecca [Richmond Primary School]" userId="7f0ed187-98d1-41a7-bbcb-93163f2c2607" providerId="ADAL" clId="{FBB30863-ECBA-42E7-8000-E82D6EC2669F}" dt="2026-03-05T04:18:56.902" v="445" actId="1076"/>
          <ac:picMkLst>
            <pc:docMk/>
            <pc:sldMk cId="2621181194" sldId="275"/>
            <ac:picMk id="3" creationId="{5A79421A-54DB-743F-B979-17713BEE2DD5}"/>
          </ac:picMkLst>
        </pc:picChg>
        <pc:picChg chg="add mod">
          <ac:chgData name="BUTTON Rebecca [Richmond Primary School]" userId="7f0ed187-98d1-41a7-bbcb-93163f2c2607" providerId="ADAL" clId="{FBB30863-ECBA-42E7-8000-E82D6EC2669F}" dt="2026-03-05T04:19:07.831" v="448" actId="1076"/>
          <ac:picMkLst>
            <pc:docMk/>
            <pc:sldMk cId="2621181194" sldId="275"/>
            <ac:picMk id="4" creationId="{336FF1E8-ED37-72E0-DB0B-CF6FB1E2A2F0}"/>
          </ac:picMkLst>
        </pc:picChg>
      </pc:sldChg>
      <pc:sldChg chg="new">
        <pc:chgData name="BUTTON Rebecca [Richmond Primary School]" userId="7f0ed187-98d1-41a7-bbcb-93163f2c2607" providerId="ADAL" clId="{FBB30863-ECBA-42E7-8000-E82D6EC2669F}" dt="2026-03-05T04:27:02.387" v="449" actId="680"/>
        <pc:sldMkLst>
          <pc:docMk/>
          <pc:sldMk cId="2654235314" sldId="276"/>
        </pc:sldMkLst>
      </pc:sldChg>
    </pc:docChg>
  </pc:docChgLst>
  <pc:docChgLst>
    <pc:chgData name="BUTTON Rebecca [Richmond Primary School]" userId="S::rebecca.button@education.wa.edu.au::7f0ed187-98d1-41a7-bbcb-93163f2c2607" providerId="AD" clId="Web-{6189F268-558F-903A-8505-02E9432759DA}"/>
    <pc:docChg chg="addSld delSld modSld">
      <pc:chgData name="BUTTON Rebecca [Richmond Primary School]" userId="S::rebecca.button@education.wa.edu.au::7f0ed187-98d1-41a7-bbcb-93163f2c2607" providerId="AD" clId="Web-{6189F268-558F-903A-8505-02E9432759DA}" dt="2026-03-12T07:10:26.129" v="323" actId="1076"/>
      <pc:docMkLst>
        <pc:docMk/>
      </pc:docMkLst>
      <pc:sldChg chg="addSp delSp modSp mod setBg modClrScheme chgLayout">
        <pc:chgData name="BUTTON Rebecca [Richmond Primary School]" userId="S::rebecca.button@education.wa.edu.au::7f0ed187-98d1-41a7-bbcb-93163f2c2607" providerId="AD" clId="Web-{6189F268-558F-903A-8505-02E9432759DA}" dt="2026-03-11T23:51:38.130" v="164" actId="1076"/>
        <pc:sldMkLst>
          <pc:docMk/>
          <pc:sldMk cId="1462049385" sldId="260"/>
        </pc:sldMkLst>
        <pc:spChg chg="add mod">
          <ac:chgData name="BUTTON Rebecca [Richmond Primary School]" userId="S::rebecca.button@education.wa.edu.au::7f0ed187-98d1-41a7-bbcb-93163f2c2607" providerId="AD" clId="Web-{6189F268-558F-903A-8505-02E9432759DA}" dt="2026-03-11T23:50:38.966" v="134" actId="1076"/>
          <ac:spMkLst>
            <pc:docMk/>
            <pc:sldMk cId="1462049385" sldId="260"/>
            <ac:spMk id="11" creationId="{05FC36E7-12FF-AB07-FA8C-E62403C9DB07}"/>
          </ac:spMkLst>
        </pc:spChg>
        <pc:spChg chg="add mod">
          <ac:chgData name="BUTTON Rebecca [Richmond Primary School]" userId="S::rebecca.button@education.wa.edu.au::7f0ed187-98d1-41a7-bbcb-93163f2c2607" providerId="AD" clId="Web-{6189F268-558F-903A-8505-02E9432759DA}" dt="2026-03-11T23:51:38.130" v="164" actId="1076"/>
          <ac:spMkLst>
            <pc:docMk/>
            <pc:sldMk cId="1462049385" sldId="260"/>
            <ac:spMk id="13" creationId="{C03FED03-B476-36FC-6E5B-AAA95484CF08}"/>
          </ac:spMkLst>
        </pc:spChg>
        <pc:picChg chg="mod ord modCrop">
          <ac:chgData name="BUTTON Rebecca [Richmond Primary School]" userId="S::rebecca.button@education.wa.edu.au::7f0ed187-98d1-41a7-bbcb-93163f2c2607" providerId="AD" clId="Web-{6189F268-558F-903A-8505-02E9432759DA}" dt="2026-03-11T23:49:24.903" v="94" actId="1076"/>
          <ac:picMkLst>
            <pc:docMk/>
            <pc:sldMk cId="1462049385" sldId="260"/>
            <ac:picMk id="2" creationId="{BE6CC410-FAEF-DA49-19D0-8743956CD0DF}"/>
          </ac:picMkLst>
        </pc:picChg>
        <pc:picChg chg="mod modCrop">
          <ac:chgData name="BUTTON Rebecca [Richmond Primary School]" userId="S::rebecca.button@education.wa.edu.au::7f0ed187-98d1-41a7-bbcb-93163f2c2607" providerId="AD" clId="Web-{6189F268-558F-903A-8505-02E9432759DA}" dt="2026-03-11T23:49:22.028" v="93" actId="1076"/>
          <ac:picMkLst>
            <pc:docMk/>
            <pc:sldMk cId="1462049385" sldId="260"/>
            <ac:picMk id="5" creationId="{5B86E038-845B-2BF4-51A9-0789FD1BDBC8}"/>
          </ac:picMkLst>
        </pc:picChg>
        <pc:picChg chg="add mod">
          <ac:chgData name="BUTTON Rebecca [Richmond Primary School]" userId="S::rebecca.button@education.wa.edu.au::7f0ed187-98d1-41a7-bbcb-93163f2c2607" providerId="AD" clId="Web-{6189F268-558F-903A-8505-02E9432759DA}" dt="2026-03-11T23:49:15.778" v="91" actId="1076"/>
          <ac:picMkLst>
            <pc:docMk/>
            <pc:sldMk cId="1462049385" sldId="260"/>
            <ac:picMk id="8" creationId="{F6AAA5DC-00E0-BC01-0F4B-925FCE8460BA}"/>
          </ac:picMkLst>
        </pc:picChg>
      </pc:sldChg>
      <pc:sldChg chg="addSp delSp modSp new">
        <pc:chgData name="BUTTON Rebecca [Richmond Primary School]" userId="S::rebecca.button@education.wa.edu.au::7f0ed187-98d1-41a7-bbcb-93163f2c2607" providerId="AD" clId="Web-{6189F268-558F-903A-8505-02E9432759DA}" dt="2026-03-12T03:55:53.356" v="226" actId="1076"/>
        <pc:sldMkLst>
          <pc:docMk/>
          <pc:sldMk cId="3528560615" sldId="284"/>
        </pc:sldMkLst>
        <pc:spChg chg="add mod">
          <ac:chgData name="BUTTON Rebecca [Richmond Primary School]" userId="S::rebecca.button@education.wa.edu.au::7f0ed187-98d1-41a7-bbcb-93163f2c2607" providerId="AD" clId="Web-{6189F268-558F-903A-8505-02E9432759DA}" dt="2026-03-12T03:55:47.841" v="223" actId="20577"/>
          <ac:spMkLst>
            <pc:docMk/>
            <pc:sldMk cId="3528560615" sldId="284"/>
            <ac:spMk id="7" creationId="{0AD98E93-E072-3EF7-84C6-2A6C25C42B41}"/>
          </ac:spMkLst>
        </pc:spChg>
        <pc:picChg chg="add mod">
          <ac:chgData name="BUTTON Rebecca [Richmond Primary School]" userId="S::rebecca.button@education.wa.edu.au::7f0ed187-98d1-41a7-bbcb-93163f2c2607" providerId="AD" clId="Web-{6189F268-558F-903A-8505-02E9432759DA}" dt="2026-03-12T03:55:53.356" v="226" actId="1076"/>
          <ac:picMkLst>
            <pc:docMk/>
            <pc:sldMk cId="3528560615" sldId="284"/>
            <ac:picMk id="4" creationId="{27DBDC5E-F137-7AE9-96F8-54790E553B55}"/>
          </ac:picMkLst>
        </pc:picChg>
        <pc:picChg chg="add mod">
          <ac:chgData name="BUTTON Rebecca [Richmond Primary School]" userId="S::rebecca.button@education.wa.edu.au::7f0ed187-98d1-41a7-bbcb-93163f2c2607" providerId="AD" clId="Web-{6189F268-558F-903A-8505-02E9432759DA}" dt="2026-03-12T01:48:36.188" v="178" actId="1076"/>
          <ac:picMkLst>
            <pc:docMk/>
            <pc:sldMk cId="3528560615" sldId="284"/>
            <ac:picMk id="5" creationId="{65FD87EF-B148-A376-973B-6EA3A25B1FA6}"/>
          </ac:picMkLst>
        </pc:picChg>
      </pc:sldChg>
      <pc:sldChg chg="addSp delSp modSp new mod modClrScheme chgLayout">
        <pc:chgData name="BUTTON Rebecca [Richmond Primary School]" userId="S::rebecca.button@education.wa.edu.au::7f0ed187-98d1-41a7-bbcb-93163f2c2607" providerId="AD" clId="Web-{6189F268-558F-903A-8505-02E9432759DA}" dt="2026-03-12T07:10:26.129" v="323" actId="1076"/>
        <pc:sldMkLst>
          <pc:docMk/>
          <pc:sldMk cId="55658894" sldId="285"/>
        </pc:sldMkLst>
        <pc:spChg chg="add mod">
          <ac:chgData name="BUTTON Rebecca [Richmond Primary School]" userId="S::rebecca.button@education.wa.edu.au::7f0ed187-98d1-41a7-bbcb-93163f2c2607" providerId="AD" clId="Web-{6189F268-558F-903A-8505-02E9432759DA}" dt="2026-03-12T07:07:36.265" v="285" actId="20577"/>
          <ac:spMkLst>
            <pc:docMk/>
            <pc:sldMk cId="55658894" sldId="285"/>
            <ac:spMk id="5" creationId="{CA041DE0-0E7C-420C-003D-13085B676EFB}"/>
          </ac:spMkLst>
        </pc:spChg>
      </pc:sldChg>
      <pc:sldChg chg="addSp modSp new">
        <pc:chgData name="BUTTON Rebecca [Richmond Primary School]" userId="S::rebecca.button@education.wa.edu.au::7f0ed187-98d1-41a7-bbcb-93163f2c2607" providerId="AD" clId="Web-{6189F268-558F-903A-8505-02E9432759DA}" dt="2026-03-12T07:03:48.119" v="231"/>
        <pc:sldMkLst>
          <pc:docMk/>
          <pc:sldMk cId="1303569148" sldId="286"/>
        </pc:sldMkLst>
      </pc:sldChg>
      <pc:sldChg chg="addSp delSp modSp new mod modClrScheme chgLayout">
        <pc:chgData name="BUTTON Rebecca [Richmond Primary School]" userId="S::rebecca.button@education.wa.edu.au::7f0ed187-98d1-41a7-bbcb-93163f2c2607" providerId="AD" clId="Web-{6189F268-558F-903A-8505-02E9432759DA}" dt="2026-03-12T07:06:44.030" v="257" actId="1076"/>
        <pc:sldMkLst>
          <pc:docMk/>
          <pc:sldMk cId="2840131189" sldId="287"/>
        </pc:sldMkLst>
        <pc:spChg chg="add mod">
          <ac:chgData name="BUTTON Rebecca [Richmond Primary School]" userId="S::rebecca.button@education.wa.edu.au::7f0ed187-98d1-41a7-bbcb-93163f2c2607" providerId="AD" clId="Web-{6189F268-558F-903A-8505-02E9432759DA}" dt="2026-03-12T07:06:44.030" v="257" actId="1076"/>
          <ac:spMkLst>
            <pc:docMk/>
            <pc:sldMk cId="2840131189" sldId="287"/>
            <ac:spMk id="3" creationId="{5F2ACC34-9023-D062-7863-A955B4D3B31D}"/>
          </ac:spMkLst>
        </pc:spChg>
        <pc:picChg chg="add mod">
          <ac:chgData name="BUTTON Rebecca [Richmond Primary School]" userId="S::rebecca.button@education.wa.edu.au::7f0ed187-98d1-41a7-bbcb-93163f2c2607" providerId="AD" clId="Web-{6189F268-558F-903A-8505-02E9432759DA}" dt="2026-03-12T07:06:36.717" v="256" actId="1076"/>
          <ac:picMkLst>
            <pc:docMk/>
            <pc:sldMk cId="2840131189" sldId="287"/>
            <ac:picMk id="4" creationId="{5ECF0EDB-F938-1AEE-35A5-BA6F8386A412}"/>
          </ac:picMkLst>
        </pc:picChg>
      </pc:sldChg>
    </pc:docChg>
  </pc:docChgLst>
  <pc:docChgLst>
    <pc:chgData name="BUTTON Rebecca [Richmond Primary School]" userId="S::rebecca.button@education.wa.edu.au::7f0ed187-98d1-41a7-bbcb-93163f2c2607" providerId="AD" clId="Web-{EED7070C-E399-D7E5-3441-E9A389B480F6}"/>
    <pc:docChg chg="addSld delSld modSld sldOrd">
      <pc:chgData name="BUTTON Rebecca [Richmond Primary School]" userId="S::rebecca.button@education.wa.edu.au::7f0ed187-98d1-41a7-bbcb-93163f2c2607" providerId="AD" clId="Web-{EED7070C-E399-D7E5-3441-E9A389B480F6}" dt="2026-03-13T06:59:34.664" v="1632"/>
      <pc:docMkLst>
        <pc:docMk/>
      </pc:docMkLst>
      <pc:sldChg chg="delSp modSp">
        <pc:chgData name="BUTTON Rebecca [Richmond Primary School]" userId="S::rebecca.button@education.wa.edu.au::7f0ed187-98d1-41a7-bbcb-93163f2c2607" providerId="AD" clId="Web-{EED7070C-E399-D7E5-3441-E9A389B480F6}" dt="2026-03-13T06:26:52.122" v="1626" actId="1076"/>
        <pc:sldMkLst>
          <pc:docMk/>
          <pc:sldMk cId="2932055062" sldId="256"/>
        </pc:sldMkLst>
        <pc:spChg chg="mod">
          <ac:chgData name="BUTTON Rebecca [Richmond Primary School]" userId="S::rebecca.button@education.wa.edu.au::7f0ed187-98d1-41a7-bbcb-93163f2c2607" providerId="AD" clId="Web-{EED7070C-E399-D7E5-3441-E9A389B480F6}" dt="2026-03-13T06:26:52.122" v="1626" actId="1076"/>
          <ac:spMkLst>
            <pc:docMk/>
            <pc:sldMk cId="2932055062" sldId="256"/>
            <ac:spMk id="5" creationId="{C19DD0F7-E4C7-925B-DDC7-337379E06F6E}"/>
          </ac:spMkLst>
        </pc:spChg>
        <pc:picChg chg="mod">
          <ac:chgData name="BUTTON Rebecca [Richmond Primary School]" userId="S::rebecca.button@education.wa.edu.au::7f0ed187-98d1-41a7-bbcb-93163f2c2607" providerId="AD" clId="Web-{EED7070C-E399-D7E5-3441-E9A389B480F6}" dt="2026-03-13T06:26:45.168" v="1625" actId="1076"/>
          <ac:picMkLst>
            <pc:docMk/>
            <pc:sldMk cId="2932055062" sldId="256"/>
            <ac:picMk id="7" creationId="{89FA718C-55BE-A551-2D10-D8EB7BD2A61B}"/>
          </ac:picMkLst>
        </pc:picChg>
      </pc:sldChg>
      <pc:sldChg chg="ord">
        <pc:chgData name="BUTTON Rebecca [Richmond Primary School]" userId="S::rebecca.button@education.wa.edu.au::7f0ed187-98d1-41a7-bbcb-93163f2c2607" providerId="AD" clId="Web-{EED7070C-E399-D7E5-3441-E9A389B480F6}" dt="2026-03-13T06:59:34.664" v="1632"/>
        <pc:sldMkLst>
          <pc:docMk/>
          <pc:sldMk cId="2849662670" sldId="277"/>
        </pc:sldMkLst>
      </pc:sldChg>
      <pc:sldChg chg="ord">
        <pc:chgData name="BUTTON Rebecca [Richmond Primary School]" userId="S::rebecca.button@education.wa.edu.au::7f0ed187-98d1-41a7-bbcb-93163f2c2607" providerId="AD" clId="Web-{EED7070C-E399-D7E5-3441-E9A389B480F6}" dt="2026-03-13T06:58:35.506" v="1630"/>
        <pc:sldMkLst>
          <pc:docMk/>
          <pc:sldMk cId="153275358" sldId="278"/>
        </pc:sldMkLst>
      </pc:sldChg>
      <pc:sldChg chg="ord">
        <pc:chgData name="BUTTON Rebecca [Richmond Primary School]" userId="S::rebecca.button@education.wa.edu.au::7f0ed187-98d1-41a7-bbcb-93163f2c2607" providerId="AD" clId="Web-{EED7070C-E399-D7E5-3441-E9A389B480F6}" dt="2026-03-13T06:59:06.272" v="1631"/>
        <pc:sldMkLst>
          <pc:docMk/>
          <pc:sldMk cId="3400029687" sldId="280"/>
        </pc:sldMkLst>
      </pc:sldChg>
      <pc:sldChg chg="addSp delSp modSp mod modClrScheme chgLayout">
        <pc:chgData name="BUTTON Rebecca [Richmond Primary School]" userId="S::rebecca.button@education.wa.edu.au::7f0ed187-98d1-41a7-bbcb-93163f2c2607" providerId="AD" clId="Web-{EED7070C-E399-D7E5-3441-E9A389B480F6}" dt="2026-03-13T02:25:31.305" v="329" actId="1076"/>
        <pc:sldMkLst>
          <pc:docMk/>
          <pc:sldMk cId="55658894" sldId="285"/>
        </pc:sldMkLst>
        <pc:spChg chg="add">
          <ac:chgData name="BUTTON Rebecca [Richmond Primary School]" userId="S::rebecca.button@education.wa.edu.au::7f0ed187-98d1-41a7-bbcb-93163f2c2607" providerId="AD" clId="Web-{EED7070C-E399-D7E5-3441-E9A389B480F6}" dt="2026-03-13T02:07:30.887" v="6"/>
          <ac:spMkLst>
            <pc:docMk/>
            <pc:sldMk cId="55658894" sldId="285"/>
            <ac:spMk id="3" creationId="{BA42BE23-10C2-9FB5-4A8A-B00A028E2CA1}"/>
          </ac:spMkLst>
        </pc:spChg>
        <pc:spChg chg="add mod">
          <ac:chgData name="BUTTON Rebecca [Richmond Primary School]" userId="S::rebecca.button@education.wa.edu.au::7f0ed187-98d1-41a7-bbcb-93163f2c2607" providerId="AD" clId="Web-{EED7070C-E399-D7E5-3441-E9A389B480F6}" dt="2026-03-13T02:24:54.243" v="316" actId="14100"/>
          <ac:spMkLst>
            <pc:docMk/>
            <pc:sldMk cId="55658894" sldId="285"/>
            <ac:spMk id="11" creationId="{ABC5AFA7-2AEC-0CE9-604B-37F5415BC36C}"/>
          </ac:spMkLst>
        </pc:spChg>
        <pc:spChg chg="add mod">
          <ac:chgData name="BUTTON Rebecca [Richmond Primary School]" userId="S::rebecca.button@education.wa.edu.au::7f0ed187-98d1-41a7-bbcb-93163f2c2607" providerId="AD" clId="Web-{EED7070C-E399-D7E5-3441-E9A389B480F6}" dt="2026-03-13T02:25:03.289" v="320" actId="14100"/>
          <ac:spMkLst>
            <pc:docMk/>
            <pc:sldMk cId="55658894" sldId="285"/>
            <ac:spMk id="12" creationId="{E28E8524-A86F-318B-2E7F-5C21291BE1AC}"/>
          </ac:spMkLst>
        </pc:spChg>
        <pc:spChg chg="add mod">
          <ac:chgData name="BUTTON Rebecca [Richmond Primary School]" userId="S::rebecca.button@education.wa.edu.au::7f0ed187-98d1-41a7-bbcb-93163f2c2607" providerId="AD" clId="Web-{EED7070C-E399-D7E5-3441-E9A389B480F6}" dt="2026-03-13T02:25:31.305" v="329" actId="1076"/>
          <ac:spMkLst>
            <pc:docMk/>
            <pc:sldMk cId="55658894" sldId="285"/>
            <ac:spMk id="13" creationId="{4D418EE9-5040-4643-8706-5C636AF77032}"/>
          </ac:spMkLst>
        </pc:spChg>
        <pc:spChg chg="add mod">
          <ac:chgData name="BUTTON Rebecca [Richmond Primary School]" userId="S::rebecca.button@education.wa.edu.au::7f0ed187-98d1-41a7-bbcb-93163f2c2607" providerId="AD" clId="Web-{EED7070C-E399-D7E5-3441-E9A389B480F6}" dt="2026-03-13T02:25:09.024" v="324" actId="14100"/>
          <ac:spMkLst>
            <pc:docMk/>
            <pc:sldMk cId="55658894" sldId="285"/>
            <ac:spMk id="14" creationId="{935F3D1A-6EDE-203A-7562-D8EA0735CB5A}"/>
          </ac:spMkLst>
        </pc:spChg>
        <pc:spChg chg="add mod">
          <ac:chgData name="BUTTON Rebecca [Richmond Primary School]" userId="S::rebecca.button@education.wa.edu.au::7f0ed187-98d1-41a7-bbcb-93163f2c2607" providerId="AD" clId="Web-{EED7070C-E399-D7E5-3441-E9A389B480F6}" dt="2026-03-13T02:25:29.008" v="328" actId="1076"/>
          <ac:spMkLst>
            <pc:docMk/>
            <pc:sldMk cId="55658894" sldId="285"/>
            <ac:spMk id="15" creationId="{BCEF5CD1-BC70-3A19-2C55-50F892F388EE}"/>
          </ac:spMkLst>
        </pc:spChg>
        <pc:spChg chg="add mod">
          <ac:chgData name="BUTTON Rebecca [Richmond Primary School]" userId="S::rebecca.button@education.wa.edu.au::7f0ed187-98d1-41a7-bbcb-93163f2c2607" providerId="AD" clId="Web-{EED7070C-E399-D7E5-3441-E9A389B480F6}" dt="2026-03-13T02:25:27.258" v="327" actId="1076"/>
          <ac:spMkLst>
            <pc:docMk/>
            <pc:sldMk cId="55658894" sldId="285"/>
            <ac:spMk id="16" creationId="{AEEC5A3A-9315-10CF-B7C5-DE242195A2EA}"/>
          </ac:spMkLst>
        </pc:spChg>
      </pc:sldChg>
      <pc:sldChg chg="addSp delSp modSp">
        <pc:chgData name="BUTTON Rebecca [Richmond Primary School]" userId="S::rebecca.button@education.wa.edu.au::7f0ed187-98d1-41a7-bbcb-93163f2c2607" providerId="AD" clId="Web-{EED7070C-E399-D7E5-3441-E9A389B480F6}" dt="2026-03-13T05:15:36.605" v="1453" actId="1076"/>
        <pc:sldMkLst>
          <pc:docMk/>
          <pc:sldMk cId="1303569148" sldId="286"/>
        </pc:sldMkLst>
        <pc:spChg chg="add mod">
          <ac:chgData name="BUTTON Rebecca [Richmond Primary School]" userId="S::rebecca.button@education.wa.edu.au::7f0ed187-98d1-41a7-bbcb-93163f2c2607" providerId="AD" clId="Web-{EED7070C-E399-D7E5-3441-E9A389B480F6}" dt="2026-03-13T05:14:52.527" v="1450" actId="1076"/>
          <ac:spMkLst>
            <pc:docMk/>
            <pc:sldMk cId="1303569148" sldId="286"/>
            <ac:spMk id="3" creationId="{63ECCB6E-84EE-C4A9-898F-7C323257CBC0}"/>
          </ac:spMkLst>
        </pc:spChg>
        <pc:spChg chg="add mod">
          <ac:chgData name="BUTTON Rebecca [Richmond Primary School]" userId="S::rebecca.button@education.wa.edu.au::7f0ed187-98d1-41a7-bbcb-93163f2c2607" providerId="AD" clId="Web-{EED7070C-E399-D7E5-3441-E9A389B480F6}" dt="2026-03-13T05:15:36.605" v="1453" actId="1076"/>
          <ac:spMkLst>
            <pc:docMk/>
            <pc:sldMk cId="1303569148" sldId="286"/>
            <ac:spMk id="4" creationId="{30A116C7-461D-8AC1-3F19-B9F4F17416B2}"/>
          </ac:spMkLst>
        </pc:spChg>
        <pc:spChg chg="add mod">
          <ac:chgData name="BUTTON Rebecca [Richmond Primary School]" userId="S::rebecca.button@education.wa.edu.au::7f0ed187-98d1-41a7-bbcb-93163f2c2607" providerId="AD" clId="Web-{EED7070C-E399-D7E5-3441-E9A389B480F6}" dt="2026-03-13T05:13:48.261" v="1435" actId="1076"/>
          <ac:spMkLst>
            <pc:docMk/>
            <pc:sldMk cId="1303569148" sldId="286"/>
            <ac:spMk id="6" creationId="{531A4F3A-5861-EC58-9EAB-7A5FC204F066}"/>
          </ac:spMkLst>
        </pc:spChg>
        <pc:spChg chg="add mod">
          <ac:chgData name="BUTTON Rebecca [Richmond Primary School]" userId="S::rebecca.button@education.wa.edu.au::7f0ed187-98d1-41a7-bbcb-93163f2c2607" providerId="AD" clId="Web-{EED7070C-E399-D7E5-3441-E9A389B480F6}" dt="2026-03-13T05:15:32.558" v="1452" actId="1076"/>
          <ac:spMkLst>
            <pc:docMk/>
            <pc:sldMk cId="1303569148" sldId="286"/>
            <ac:spMk id="8" creationId="{B98F1F0E-CEA8-8DA1-7C3E-A68EDBB320BE}"/>
          </ac:spMkLst>
        </pc:spChg>
        <pc:spChg chg="add mod">
          <ac:chgData name="BUTTON Rebecca [Richmond Primary School]" userId="S::rebecca.button@education.wa.edu.au::7f0ed187-98d1-41a7-bbcb-93163f2c2607" providerId="AD" clId="Web-{EED7070C-E399-D7E5-3441-E9A389B480F6}" dt="2026-03-13T05:14:42.996" v="1448" actId="1076"/>
          <ac:spMkLst>
            <pc:docMk/>
            <pc:sldMk cId="1303569148" sldId="286"/>
            <ac:spMk id="10" creationId="{E5EFD2C5-9C7F-42DA-19B3-6C11DCEFD81C}"/>
          </ac:spMkLst>
        </pc:spChg>
        <pc:spChg chg="add mod">
          <ac:chgData name="BUTTON Rebecca [Richmond Primary School]" userId="S::rebecca.button@education.wa.edu.au::7f0ed187-98d1-41a7-bbcb-93163f2c2607" providerId="AD" clId="Web-{EED7070C-E399-D7E5-3441-E9A389B480F6}" dt="2026-03-13T05:12:59.527" v="1425" actId="1076"/>
          <ac:spMkLst>
            <pc:docMk/>
            <pc:sldMk cId="1303569148" sldId="286"/>
            <ac:spMk id="12" creationId="{E05B9E56-4B55-9BD3-8929-25D6EEB45061}"/>
          </ac:spMkLst>
        </pc:spChg>
        <pc:spChg chg="add mod">
          <ac:chgData name="BUTTON Rebecca [Richmond Primary School]" userId="S::rebecca.button@education.wa.edu.au::7f0ed187-98d1-41a7-bbcb-93163f2c2607" providerId="AD" clId="Web-{EED7070C-E399-D7E5-3441-E9A389B480F6}" dt="2026-03-13T05:13:45.277" v="1434" actId="1076"/>
          <ac:spMkLst>
            <pc:docMk/>
            <pc:sldMk cId="1303569148" sldId="286"/>
            <ac:spMk id="14" creationId="{051C2EE4-A11E-C12F-5404-31FD95807D9B}"/>
          </ac:spMkLst>
        </pc:spChg>
        <pc:spChg chg="add mod">
          <ac:chgData name="BUTTON Rebecca [Richmond Primary School]" userId="S::rebecca.button@education.wa.edu.au::7f0ed187-98d1-41a7-bbcb-93163f2c2607" providerId="AD" clId="Web-{EED7070C-E399-D7E5-3441-E9A389B480F6}" dt="2026-03-13T05:14:49.183" v="1449" actId="1076"/>
          <ac:spMkLst>
            <pc:docMk/>
            <pc:sldMk cId="1303569148" sldId="286"/>
            <ac:spMk id="16" creationId="{9879AA7E-B015-5094-51EE-913A2E1CC187}"/>
          </ac:spMkLst>
        </pc:spChg>
        <pc:spChg chg="add mod">
          <ac:chgData name="BUTTON Rebecca [Richmond Primary School]" userId="S::rebecca.button@education.wa.edu.au::7f0ed187-98d1-41a7-bbcb-93163f2c2607" providerId="AD" clId="Web-{EED7070C-E399-D7E5-3441-E9A389B480F6}" dt="2026-03-13T05:11:20.277" v="1415" actId="1076"/>
          <ac:spMkLst>
            <pc:docMk/>
            <pc:sldMk cId="1303569148" sldId="286"/>
            <ac:spMk id="18" creationId="{80B8D46C-8D84-7301-F093-72FE32761F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F76AD854-0392-41C3-9F20-E6C4D41405FC}" type="datetimeFigureOut">
              <a:rPr lang="en-AU" smtClean="0"/>
              <a:t>17/03/2026</a:t>
            </a:fld>
            <a:endParaRPr lang="en-AU"/>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F37F579F-0BFF-4613-B828-60643771A818}" type="slidenum">
              <a:rPr lang="en-AU" smtClean="0"/>
              <a:t>‹#›</a:t>
            </a:fld>
            <a:endParaRPr lang="en-AU"/>
          </a:p>
        </p:txBody>
      </p:sp>
    </p:spTree>
    <p:extLst>
      <p:ext uri="{BB962C8B-B14F-4D97-AF65-F5344CB8AC3E}">
        <p14:creationId xmlns:p14="http://schemas.microsoft.com/office/powerpoint/2010/main" val="128546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7F579F-0BFF-4613-B828-60643771A818}" type="slidenum">
              <a:rPr lang="en-AU" smtClean="0"/>
              <a:t>1</a:t>
            </a:fld>
            <a:endParaRPr lang="en-AU"/>
          </a:p>
        </p:txBody>
      </p:sp>
    </p:spTree>
    <p:extLst>
      <p:ext uri="{BB962C8B-B14F-4D97-AF65-F5344CB8AC3E}">
        <p14:creationId xmlns:p14="http://schemas.microsoft.com/office/powerpoint/2010/main" val="4264491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7F579F-0BFF-4613-B828-60643771A818}" type="slidenum">
              <a:rPr lang="en-AU" smtClean="0"/>
              <a:t>3</a:t>
            </a:fld>
            <a:endParaRPr lang="en-AU"/>
          </a:p>
        </p:txBody>
      </p:sp>
    </p:spTree>
    <p:extLst>
      <p:ext uri="{BB962C8B-B14F-4D97-AF65-F5344CB8AC3E}">
        <p14:creationId xmlns:p14="http://schemas.microsoft.com/office/powerpoint/2010/main" val="394883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SP’s are not the primary provider of intervention for clinical mental health difficulties. </a:t>
            </a:r>
          </a:p>
          <a:p>
            <a:r>
              <a:rPr lang="en-AU"/>
              <a:t>Other areas we generally don’t cover- counselling for family based issues such as parental divorce, grief counselling, family therapy etc. Issues that are not</a:t>
            </a:r>
            <a:r>
              <a:rPr lang="en-AU" b="1"/>
              <a:t> school-based </a:t>
            </a:r>
            <a:r>
              <a:rPr lang="en-AU"/>
              <a:t>in nature. </a:t>
            </a:r>
          </a:p>
          <a:p>
            <a:r>
              <a:rPr lang="en-AU"/>
              <a:t>If there is a better indicated service or intervention available externally, we will refer out in the first instance. </a:t>
            </a:r>
          </a:p>
          <a:p>
            <a:r>
              <a:rPr lang="en-AU"/>
              <a:t>O</a:t>
            </a:r>
          </a:p>
        </p:txBody>
      </p:sp>
      <p:sp>
        <p:nvSpPr>
          <p:cNvPr id="4" name="Slide Number Placeholder 3"/>
          <p:cNvSpPr>
            <a:spLocks noGrp="1"/>
          </p:cNvSpPr>
          <p:nvPr>
            <p:ph type="sldNum" sz="quarter" idx="5"/>
          </p:nvPr>
        </p:nvSpPr>
        <p:spPr/>
        <p:txBody>
          <a:bodyPr/>
          <a:lstStyle/>
          <a:p>
            <a:fld id="{F37F579F-0BFF-4613-B828-60643771A818}" type="slidenum">
              <a:rPr lang="en-AU" smtClean="0"/>
              <a:t>4</a:t>
            </a:fld>
            <a:endParaRPr lang="en-AU"/>
          </a:p>
        </p:txBody>
      </p:sp>
    </p:spTree>
    <p:extLst>
      <p:ext uri="{BB962C8B-B14F-4D97-AF65-F5344CB8AC3E}">
        <p14:creationId xmlns:p14="http://schemas.microsoft.com/office/powerpoint/2010/main" val="398976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7F579F-0BFF-4613-B828-60643771A818}" type="slidenum">
              <a:rPr lang="en-AU" smtClean="0"/>
              <a:t>7</a:t>
            </a:fld>
            <a:endParaRPr lang="en-AU"/>
          </a:p>
        </p:txBody>
      </p:sp>
    </p:spTree>
    <p:extLst>
      <p:ext uri="{BB962C8B-B14F-4D97-AF65-F5344CB8AC3E}">
        <p14:creationId xmlns:p14="http://schemas.microsoft.com/office/powerpoint/2010/main" val="317219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7F579F-0BFF-4613-B828-60643771A818}" type="slidenum">
              <a:rPr lang="en-AU" smtClean="0"/>
              <a:t>16</a:t>
            </a:fld>
            <a:endParaRPr lang="en-AU"/>
          </a:p>
        </p:txBody>
      </p:sp>
    </p:spTree>
    <p:extLst>
      <p:ext uri="{BB962C8B-B14F-4D97-AF65-F5344CB8AC3E}">
        <p14:creationId xmlns:p14="http://schemas.microsoft.com/office/powerpoint/2010/main" val="861436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37F579F-0BFF-4613-B828-60643771A818}" type="slidenum">
              <a:rPr lang="en-AU" smtClean="0"/>
              <a:t>23</a:t>
            </a:fld>
            <a:endParaRPr lang="en-AU"/>
          </a:p>
        </p:txBody>
      </p:sp>
    </p:spTree>
    <p:extLst>
      <p:ext uri="{BB962C8B-B14F-4D97-AF65-F5344CB8AC3E}">
        <p14:creationId xmlns:p14="http://schemas.microsoft.com/office/powerpoint/2010/main" val="499493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3/17/2026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436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3/17/2026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7940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3/17/2026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8129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3/17/2026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8422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3/17/2026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5309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3/17/2026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2571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3/17/2026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6113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3/17/2026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19055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3/17/2026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94513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3/17/2026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3914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3/17/2026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09510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3/17/2026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
        <p:nvSpPr>
          <p:cNvPr id="8" name="TextBox 7">
            <a:extLst>
              <a:ext uri="{FF2B5EF4-FFF2-40B4-BE49-F238E27FC236}">
                <a16:creationId xmlns:a16="http://schemas.microsoft.com/office/drawing/2014/main" id="{A57BC3A1-A997-00AE-12C2-A34260014502}"/>
              </a:ext>
            </a:extLst>
          </p:cNvPr>
          <p:cNvSpPr txBox="1"/>
          <p:nvPr userDrawn="1">
            <p:extLst>
              <p:ext uri="{1162E1C5-73C7-4A58-AE30-91384D911F3F}">
                <p184:classification xmlns:p184="http://schemas.microsoft.com/office/powerpoint/2018/4/main" val="hdr"/>
              </p:ext>
            </p:extLst>
          </p:nvPr>
        </p:nvSpPr>
        <p:spPr>
          <a:xfrm>
            <a:off x="5785612" y="63500"/>
            <a:ext cx="652463" cy="182880"/>
          </a:xfrm>
          <a:prstGeom prst="rect">
            <a:avLst/>
          </a:prstGeom>
        </p:spPr>
        <p:txBody>
          <a:bodyPr horzOverflow="overflow" lIns="0" tIns="0" rIns="0" bIns="0">
            <a:spAutoFit/>
          </a:bodyPr>
          <a:lstStyle/>
          <a:p>
            <a:pPr algn="l"/>
            <a:r>
              <a:rPr lang="en-AU" sz="12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260498550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6.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6.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a:extLst>
              <a:ext uri="{FF2B5EF4-FFF2-40B4-BE49-F238E27FC236}">
                <a16:creationId xmlns:a16="http://schemas.microsoft.com/office/drawing/2014/main" id="{6F0D40CB-D6F2-AACA-90B7-6AFD8719179F}"/>
              </a:ext>
            </a:extLst>
          </p:cNvPr>
          <p:cNvPicPr>
            <a:picLocks noChangeAspect="1"/>
          </p:cNvPicPr>
          <p:nvPr/>
        </p:nvPicPr>
        <p:blipFill>
          <a:blip r:embed="rId3"/>
          <a:srcRect b="20495"/>
          <a:stretch>
            <a:fillRect/>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462170"/>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EDE9BDF8-F304-EA12-AD20-A663DE63EE66}"/>
              </a:ext>
            </a:extLst>
          </p:cNvPr>
          <p:cNvSpPr>
            <a:spLocks noGrp="1"/>
          </p:cNvSpPr>
          <p:nvPr>
            <p:ph type="ctrTitle"/>
          </p:nvPr>
        </p:nvSpPr>
        <p:spPr>
          <a:xfrm>
            <a:off x="350512" y="487961"/>
            <a:ext cx="3044953" cy="845921"/>
          </a:xfrm>
        </p:spPr>
        <p:txBody>
          <a:bodyPr anchor="t">
            <a:noAutofit/>
          </a:bodyPr>
          <a:lstStyle/>
          <a:p>
            <a:pPr algn="l"/>
            <a:r>
              <a:rPr lang="en-AU" sz="4400"/>
              <a:t>Welcome</a:t>
            </a:r>
            <a:r>
              <a:rPr lang="en-AU" sz="3600"/>
              <a:t> </a:t>
            </a:r>
          </a:p>
        </p:txBody>
      </p:sp>
      <p:sp>
        <p:nvSpPr>
          <p:cNvPr id="3" name="Subtitle 2">
            <a:extLst>
              <a:ext uri="{FF2B5EF4-FFF2-40B4-BE49-F238E27FC236}">
                <a16:creationId xmlns:a16="http://schemas.microsoft.com/office/drawing/2014/main" id="{3A2D245B-F3FB-B54D-761E-F01450708D20}"/>
              </a:ext>
            </a:extLst>
          </p:cNvPr>
          <p:cNvSpPr>
            <a:spLocks noGrp="1"/>
          </p:cNvSpPr>
          <p:nvPr>
            <p:ph type="subTitle" idx="1"/>
          </p:nvPr>
        </p:nvSpPr>
        <p:spPr>
          <a:xfrm>
            <a:off x="8452105" y="141632"/>
            <a:ext cx="3538728" cy="960120"/>
          </a:xfrm>
        </p:spPr>
        <p:txBody>
          <a:bodyPr anchor="t">
            <a:normAutofit/>
          </a:bodyPr>
          <a:lstStyle/>
          <a:p>
            <a:pPr algn="r"/>
            <a:r>
              <a:rPr lang="en-AU" sz="2000"/>
              <a:t>Wednesday 18</a:t>
            </a:r>
            <a:r>
              <a:rPr lang="en-AU" sz="2000" baseline="30000"/>
              <a:t>th</a:t>
            </a:r>
            <a:r>
              <a:rPr lang="en-AU" sz="2000"/>
              <a:t> March</a:t>
            </a:r>
          </a:p>
          <a:p>
            <a:pPr algn="r"/>
            <a:r>
              <a:rPr lang="en-AU" sz="2000"/>
              <a:t>4.30-5.30</a:t>
            </a:r>
          </a:p>
        </p:txBody>
      </p:sp>
      <p:sp>
        <p:nvSpPr>
          <p:cNvPr id="5" name="TextBox 4">
            <a:extLst>
              <a:ext uri="{FF2B5EF4-FFF2-40B4-BE49-F238E27FC236}">
                <a16:creationId xmlns:a16="http://schemas.microsoft.com/office/drawing/2014/main" id="{C19DD0F7-E4C7-925B-DDC7-337379E06F6E}"/>
              </a:ext>
            </a:extLst>
          </p:cNvPr>
          <p:cNvSpPr txBox="1"/>
          <p:nvPr/>
        </p:nvSpPr>
        <p:spPr>
          <a:xfrm>
            <a:off x="4712798" y="913960"/>
            <a:ext cx="7271667" cy="5262979"/>
          </a:xfrm>
          <a:prstGeom prst="rect">
            <a:avLst/>
          </a:prstGeom>
          <a:noFill/>
        </p:spPr>
        <p:txBody>
          <a:bodyPr wrap="square" lIns="91440" tIns="45720" rIns="91440" bIns="45720" rtlCol="0" anchor="t">
            <a:spAutoFit/>
          </a:bodyPr>
          <a:lstStyle/>
          <a:p>
            <a:pPr lvl="0"/>
            <a:r>
              <a:rPr lang="en-AU" sz="1400" b="1">
                <a:solidFill>
                  <a:srgbClr val="FFFF00"/>
                </a:solidFill>
              </a:rPr>
              <a:t>Welcome </a:t>
            </a:r>
            <a:br>
              <a:rPr lang="en-AU" sz="1400"/>
            </a:br>
            <a:r>
              <a:rPr lang="en-AU" sz="1400"/>
              <a:t>Acknowledgment of Country </a:t>
            </a:r>
          </a:p>
          <a:p>
            <a:pPr lvl="0"/>
            <a:r>
              <a:rPr lang="en-AU" sz="1400" b="1">
                <a:solidFill>
                  <a:srgbClr val="FFFF00"/>
                </a:solidFill>
              </a:rPr>
              <a:t>Our Support Team &amp; Roles</a:t>
            </a:r>
            <a:endParaRPr lang="en-AU" sz="1400">
              <a:solidFill>
                <a:srgbClr val="FFFF00"/>
              </a:solidFill>
            </a:endParaRPr>
          </a:p>
          <a:p>
            <a:pPr lvl="1"/>
            <a:r>
              <a:rPr lang="en-AU" sz="1400"/>
              <a:t>Class Teacher</a:t>
            </a:r>
          </a:p>
          <a:p>
            <a:pPr lvl="1"/>
            <a:r>
              <a:rPr lang="en-AU" sz="1400"/>
              <a:t>Deputy Principal (Student Services)</a:t>
            </a:r>
          </a:p>
          <a:p>
            <a:pPr lvl="1"/>
            <a:r>
              <a:rPr lang="en-AU" sz="1400"/>
              <a:t>School Psychologist</a:t>
            </a:r>
          </a:p>
          <a:p>
            <a:pPr lvl="1"/>
            <a:r>
              <a:rPr lang="en-AU" sz="1400"/>
              <a:t>School Chaplain</a:t>
            </a:r>
          </a:p>
          <a:p>
            <a:pPr lvl="1"/>
            <a:r>
              <a:rPr lang="en-AU" sz="1400"/>
              <a:t>School Principal </a:t>
            </a:r>
          </a:p>
          <a:p>
            <a:pPr lvl="1"/>
            <a:r>
              <a:rPr lang="en-AU" sz="1400"/>
              <a:t>Student Support Team and how we collaborate</a:t>
            </a:r>
          </a:p>
          <a:p>
            <a:r>
              <a:rPr lang="en-AU" sz="1400" b="1">
                <a:solidFill>
                  <a:srgbClr val="FFFF00"/>
                </a:solidFill>
              </a:rPr>
              <a:t>How the School can Support Families</a:t>
            </a:r>
            <a:br>
              <a:rPr lang="en-AU" sz="1400"/>
            </a:br>
            <a:r>
              <a:rPr lang="en-AU" sz="1400"/>
              <a:t>   Common reasons families might seek support.</a:t>
            </a:r>
            <a:endParaRPr lang="en-AU"/>
          </a:p>
          <a:p>
            <a:r>
              <a:rPr lang="en-AU" sz="1400" b="1">
                <a:solidFill>
                  <a:srgbClr val="FFFF00"/>
                </a:solidFill>
              </a:rPr>
              <a:t>Understanding NCCD</a:t>
            </a:r>
            <a:br>
              <a:rPr lang="en-AU" sz="1400"/>
            </a:br>
            <a:r>
              <a:rPr lang="en-AU" sz="1400"/>
              <a:t>    What the Nationally Consistent Collection of Data is and how it informs school planning.   </a:t>
            </a:r>
          </a:p>
          <a:p>
            <a:pPr lvl="0"/>
            <a:r>
              <a:rPr lang="en-AU" sz="1400" b="1">
                <a:solidFill>
                  <a:srgbClr val="FFFF00"/>
                </a:solidFill>
              </a:rPr>
              <a:t>Levels of Support</a:t>
            </a:r>
            <a:endParaRPr lang="en-AU" sz="1400">
              <a:solidFill>
                <a:srgbClr val="FFFF00"/>
              </a:solidFill>
            </a:endParaRPr>
          </a:p>
          <a:p>
            <a:pPr lvl="1"/>
            <a:r>
              <a:rPr lang="en-AU" sz="1400"/>
              <a:t>Tier 1, Tier 2 and Tier 3 support</a:t>
            </a:r>
          </a:p>
          <a:p>
            <a:pPr lvl="1"/>
            <a:r>
              <a:rPr lang="en-AU" sz="1400"/>
              <a:t>How support levels guide adjustments for students</a:t>
            </a:r>
          </a:p>
          <a:p>
            <a:r>
              <a:rPr lang="en-AU" sz="1400" b="1">
                <a:solidFill>
                  <a:srgbClr val="FFFF00"/>
                </a:solidFill>
                <a:latin typeface="Calibri"/>
                <a:ea typeface="Calibri"/>
                <a:cs typeface="Calibri"/>
              </a:rPr>
              <a:t>Funding &amp; Resources</a:t>
            </a:r>
            <a:br>
              <a:rPr lang="en-AU" sz="1400" b="1">
                <a:solidFill>
                  <a:srgbClr val="FFFF00"/>
                </a:solidFill>
                <a:latin typeface="Calibri"/>
                <a:ea typeface="Calibri"/>
                <a:cs typeface="Calibri"/>
              </a:rPr>
            </a:br>
            <a:r>
              <a:rPr lang="en-AU" sz="1400">
                <a:latin typeface="Calibri"/>
                <a:ea typeface="Calibri"/>
                <a:cs typeface="Calibri"/>
              </a:rPr>
              <a:t>            How funding supports adjustments and additional supports.</a:t>
            </a:r>
            <a:endParaRPr lang="en-AU" sz="1400"/>
          </a:p>
          <a:p>
            <a:r>
              <a:rPr lang="en-AU" sz="1400" b="1">
                <a:solidFill>
                  <a:srgbClr val="FFFF00"/>
                </a:solidFill>
              </a:rPr>
              <a:t>How Support is Tracked</a:t>
            </a:r>
            <a:endParaRPr lang="en-AU" sz="1400">
              <a:solidFill>
                <a:srgbClr val="FFFF00"/>
              </a:solidFill>
            </a:endParaRPr>
          </a:p>
          <a:p>
            <a:pPr lvl="1"/>
            <a:r>
              <a:rPr lang="en-AU" sz="1400"/>
              <a:t>Student monitoring and tracking processes</a:t>
            </a:r>
          </a:p>
          <a:p>
            <a:pPr lvl="0"/>
            <a:r>
              <a:rPr lang="en-AU" sz="1400" b="1">
                <a:solidFill>
                  <a:srgbClr val="FFFF00"/>
                </a:solidFill>
              </a:rPr>
              <a:t>Further Information &amp; Resources</a:t>
            </a:r>
            <a:endParaRPr lang="en-AU" sz="1400">
              <a:solidFill>
                <a:srgbClr val="FFFF00"/>
              </a:solidFill>
            </a:endParaRPr>
          </a:p>
          <a:p>
            <a:endParaRPr lang="en-AU" sz="1400" b="1">
              <a:solidFill>
                <a:srgbClr val="FFFF00"/>
              </a:solidFill>
            </a:endParaRPr>
          </a:p>
          <a:p>
            <a:pPr lvl="0"/>
            <a:r>
              <a:rPr lang="en-AU" sz="1400" b="1">
                <a:solidFill>
                  <a:srgbClr val="FFFF00"/>
                </a:solidFill>
              </a:rPr>
              <a:t>Questions</a:t>
            </a:r>
            <a:endParaRPr lang="en-AU" sz="2000">
              <a:solidFill>
                <a:srgbClr val="FFFF00"/>
              </a:solidFill>
            </a:endParaRPr>
          </a:p>
        </p:txBody>
      </p:sp>
      <p:pic>
        <p:nvPicPr>
          <p:cNvPr id="6" name="Picture 5">
            <a:extLst>
              <a:ext uri="{FF2B5EF4-FFF2-40B4-BE49-F238E27FC236}">
                <a16:creationId xmlns:a16="http://schemas.microsoft.com/office/drawing/2014/main" id="{5EC170E6-353C-23FE-E9EA-4CC095048A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82" b="91606" l="7298" r="90457">
                        <a14:foregroundMark x1="7298" y1="32938" x2="7779" y2="31569"/>
                        <a14:foregroundMark x1="39615" y1="10949" x2="47073" y2="7755"/>
                        <a14:foregroundMark x1="47073" y1="7755" x2="56455" y2="7482"/>
                        <a14:foregroundMark x1="56455" y1="7482" x2="65918" y2="10949"/>
                        <a14:foregroundMark x1="58941" y1="90967" x2="50922" y2="91697"/>
                        <a14:foregroundMark x1="50922" y1="91697" x2="45950" y2="90602"/>
                        <a14:foregroundMark x1="89816" y1="45438" x2="89976" y2="50821"/>
                        <a14:foregroundMark x1="89655" y1="44891" x2="90457" y2="44343"/>
                      </a14:backgroundRemoval>
                    </a14:imgEffect>
                  </a14:imgLayer>
                </a14:imgProps>
              </a:ext>
              <a:ext uri="{28A0092B-C50C-407E-A947-70E740481C1C}">
                <a14:useLocalDpi xmlns:a14="http://schemas.microsoft.com/office/drawing/2010/main" val="0"/>
              </a:ext>
            </a:extLst>
          </a:blip>
          <a:srcRect/>
          <a:stretch>
            <a:fillRect/>
          </a:stretch>
        </p:blipFill>
        <p:spPr bwMode="auto">
          <a:xfrm>
            <a:off x="9992270" y="4395831"/>
            <a:ext cx="2169398" cy="1906243"/>
          </a:xfrm>
          <a:prstGeom prst="rect">
            <a:avLst/>
          </a:prstGeom>
          <a:noFill/>
          <a:ln>
            <a:noFill/>
          </a:ln>
        </p:spPr>
      </p:pic>
      <p:pic>
        <p:nvPicPr>
          <p:cNvPr id="7" name="Picture 6">
            <a:extLst>
              <a:ext uri="{FF2B5EF4-FFF2-40B4-BE49-F238E27FC236}">
                <a16:creationId xmlns:a16="http://schemas.microsoft.com/office/drawing/2014/main" id="{89FA718C-55BE-A551-2D10-D8EB7BD2A61B}"/>
              </a:ext>
            </a:extLst>
          </p:cNvPr>
          <p:cNvPicPr>
            <a:picLocks noChangeAspect="1"/>
          </p:cNvPicPr>
          <p:nvPr/>
        </p:nvPicPr>
        <p:blipFill>
          <a:blip r:embed="rId6"/>
          <a:stretch>
            <a:fillRect/>
          </a:stretch>
        </p:blipFill>
        <p:spPr>
          <a:xfrm>
            <a:off x="718604" y="1109749"/>
            <a:ext cx="3609299" cy="5191229"/>
          </a:xfrm>
          <a:prstGeom prst="rect">
            <a:avLst/>
          </a:prstGeom>
        </p:spPr>
      </p:pic>
    </p:spTree>
    <p:extLst>
      <p:ext uri="{BB962C8B-B14F-4D97-AF65-F5344CB8AC3E}">
        <p14:creationId xmlns:p14="http://schemas.microsoft.com/office/powerpoint/2010/main" val="29320550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0E62F-D610-4BBA-D241-3E5E858108FD}"/>
              </a:ext>
            </a:extLst>
          </p:cNvPr>
          <p:cNvPicPr>
            <a:picLocks noChangeAspect="1"/>
          </p:cNvPicPr>
          <p:nvPr/>
        </p:nvPicPr>
        <p:blipFill>
          <a:blip r:embed="rId2"/>
          <a:stretch>
            <a:fillRect/>
          </a:stretch>
        </p:blipFill>
        <p:spPr>
          <a:xfrm>
            <a:off x="1260894" y="0"/>
            <a:ext cx="9670211" cy="6858000"/>
          </a:xfrm>
          <a:prstGeom prst="rect">
            <a:avLst/>
          </a:prstGeom>
        </p:spPr>
      </p:pic>
    </p:spTree>
    <p:extLst>
      <p:ext uri="{BB962C8B-B14F-4D97-AF65-F5344CB8AC3E}">
        <p14:creationId xmlns:p14="http://schemas.microsoft.com/office/powerpoint/2010/main" val="3238091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03F37-FD1C-649A-D989-96CE942F774A}"/>
              </a:ext>
            </a:extLst>
          </p:cNvPr>
          <p:cNvPicPr>
            <a:picLocks noChangeAspect="1"/>
          </p:cNvPicPr>
          <p:nvPr/>
        </p:nvPicPr>
        <p:blipFill>
          <a:blip r:embed="rId2"/>
          <a:stretch>
            <a:fillRect/>
          </a:stretch>
        </p:blipFill>
        <p:spPr>
          <a:xfrm>
            <a:off x="1255818" y="0"/>
            <a:ext cx="9680364" cy="6858000"/>
          </a:xfrm>
          <a:prstGeom prst="rect">
            <a:avLst/>
          </a:prstGeom>
        </p:spPr>
      </p:pic>
    </p:spTree>
    <p:extLst>
      <p:ext uri="{BB962C8B-B14F-4D97-AF65-F5344CB8AC3E}">
        <p14:creationId xmlns:p14="http://schemas.microsoft.com/office/powerpoint/2010/main" val="3599673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A779D5-AF0F-BFF7-8E1C-2384C20B0709}"/>
              </a:ext>
            </a:extLst>
          </p:cNvPr>
          <p:cNvPicPr>
            <a:picLocks noChangeAspect="1"/>
          </p:cNvPicPr>
          <p:nvPr/>
        </p:nvPicPr>
        <p:blipFill>
          <a:blip r:embed="rId2"/>
          <a:stretch>
            <a:fillRect/>
          </a:stretch>
        </p:blipFill>
        <p:spPr>
          <a:xfrm>
            <a:off x="1253289" y="0"/>
            <a:ext cx="9685421" cy="6858000"/>
          </a:xfrm>
          <a:prstGeom prst="rect">
            <a:avLst/>
          </a:prstGeom>
        </p:spPr>
      </p:pic>
    </p:spTree>
    <p:extLst>
      <p:ext uri="{BB962C8B-B14F-4D97-AF65-F5344CB8AC3E}">
        <p14:creationId xmlns:p14="http://schemas.microsoft.com/office/powerpoint/2010/main" val="706560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5A810E-2640-D6C8-791A-235F7FEF23E7}"/>
              </a:ext>
            </a:extLst>
          </p:cNvPr>
          <p:cNvPicPr>
            <a:picLocks noChangeAspect="1"/>
          </p:cNvPicPr>
          <p:nvPr/>
        </p:nvPicPr>
        <p:blipFill>
          <a:blip r:embed="rId2"/>
          <a:stretch>
            <a:fillRect/>
          </a:stretch>
        </p:blipFill>
        <p:spPr>
          <a:xfrm>
            <a:off x="1237530" y="0"/>
            <a:ext cx="9716940" cy="6858000"/>
          </a:xfrm>
          <a:prstGeom prst="rect">
            <a:avLst/>
          </a:prstGeom>
        </p:spPr>
      </p:pic>
    </p:spTree>
    <p:extLst>
      <p:ext uri="{BB962C8B-B14F-4D97-AF65-F5344CB8AC3E}">
        <p14:creationId xmlns:p14="http://schemas.microsoft.com/office/powerpoint/2010/main" val="188935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94C52-2766-76C4-87D7-EABAD77ABB38}"/>
              </a:ext>
            </a:extLst>
          </p:cNvPr>
          <p:cNvPicPr>
            <a:picLocks noChangeAspect="1"/>
          </p:cNvPicPr>
          <p:nvPr/>
        </p:nvPicPr>
        <p:blipFill>
          <a:blip r:embed="rId2"/>
          <a:stretch>
            <a:fillRect/>
          </a:stretch>
        </p:blipFill>
        <p:spPr>
          <a:xfrm>
            <a:off x="1254045" y="0"/>
            <a:ext cx="9683910" cy="6858000"/>
          </a:xfrm>
          <a:prstGeom prst="rect">
            <a:avLst/>
          </a:prstGeom>
        </p:spPr>
      </p:pic>
    </p:spTree>
    <p:extLst>
      <p:ext uri="{BB962C8B-B14F-4D97-AF65-F5344CB8AC3E}">
        <p14:creationId xmlns:p14="http://schemas.microsoft.com/office/powerpoint/2010/main" val="3819788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F994F-583C-7EFA-5660-5C494DFA7AB2}"/>
              </a:ext>
            </a:extLst>
          </p:cNvPr>
          <p:cNvPicPr>
            <a:picLocks noChangeAspect="1"/>
          </p:cNvPicPr>
          <p:nvPr/>
        </p:nvPicPr>
        <p:blipFill>
          <a:blip r:embed="rId2"/>
          <a:stretch>
            <a:fillRect/>
          </a:stretch>
        </p:blipFill>
        <p:spPr>
          <a:xfrm>
            <a:off x="1241849" y="0"/>
            <a:ext cx="9708302" cy="6858000"/>
          </a:xfrm>
          <a:prstGeom prst="rect">
            <a:avLst/>
          </a:prstGeom>
        </p:spPr>
      </p:pic>
    </p:spTree>
    <p:extLst>
      <p:ext uri="{BB962C8B-B14F-4D97-AF65-F5344CB8AC3E}">
        <p14:creationId xmlns:p14="http://schemas.microsoft.com/office/powerpoint/2010/main" val="424905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4301620-0609-1564-06CF-9B70995A160C}"/>
              </a:ext>
            </a:extLst>
          </p:cNvPr>
          <p:cNvPicPr>
            <a:picLocks noChangeAspect="1"/>
          </p:cNvPicPr>
          <p:nvPr/>
        </p:nvPicPr>
        <p:blipFill>
          <a:blip r:embed="rId3"/>
          <a:stretch>
            <a:fillRect/>
          </a:stretch>
        </p:blipFill>
        <p:spPr>
          <a:xfrm>
            <a:off x="1298775" y="303974"/>
            <a:ext cx="5261593" cy="2236177"/>
          </a:xfrm>
          <a:prstGeom prst="rect">
            <a:avLst/>
          </a:prstGeom>
        </p:spPr>
      </p:pic>
      <p:sp>
        <p:nvSpPr>
          <p:cNvPr id="24" name="Rectangle 23">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64095BF-8727-9694-4ABD-B583346D28AF}"/>
              </a:ext>
            </a:extLst>
          </p:cNvPr>
          <p:cNvPicPr>
            <a:picLocks noChangeAspect="1"/>
          </p:cNvPicPr>
          <p:nvPr/>
        </p:nvPicPr>
        <p:blipFill>
          <a:blip r:embed="rId4"/>
          <a:stretch>
            <a:fillRect/>
          </a:stretch>
        </p:blipFill>
        <p:spPr>
          <a:xfrm>
            <a:off x="643467" y="3261087"/>
            <a:ext cx="6278852" cy="2875977"/>
          </a:xfrm>
          <a:prstGeom prst="rect">
            <a:avLst/>
          </a:prstGeom>
        </p:spPr>
      </p:pic>
      <p:sp>
        <p:nvSpPr>
          <p:cNvPr id="25" name="Rectangle 24">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85DE0A-134E-39AF-F98A-276E56ED3746}"/>
              </a:ext>
            </a:extLst>
          </p:cNvPr>
          <p:cNvPicPr>
            <a:picLocks noChangeAspect="1"/>
          </p:cNvPicPr>
          <p:nvPr/>
        </p:nvPicPr>
        <p:blipFill>
          <a:blip r:embed="rId5"/>
          <a:stretch>
            <a:fillRect/>
          </a:stretch>
        </p:blipFill>
        <p:spPr>
          <a:xfrm>
            <a:off x="7703308" y="493687"/>
            <a:ext cx="4446497" cy="2767399"/>
          </a:xfrm>
          <a:prstGeom prst="rect">
            <a:avLst/>
          </a:prstGeom>
        </p:spPr>
      </p:pic>
      <p:sp>
        <p:nvSpPr>
          <p:cNvPr id="26" name="Rectangle 25">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1CB121-34B4-5DC7-F0AF-25A06EE7CD05}"/>
              </a:ext>
            </a:extLst>
          </p:cNvPr>
          <p:cNvPicPr>
            <a:picLocks noChangeAspect="1"/>
          </p:cNvPicPr>
          <p:nvPr/>
        </p:nvPicPr>
        <p:blipFill>
          <a:blip r:embed="rId6"/>
          <a:stretch>
            <a:fillRect/>
          </a:stretch>
        </p:blipFill>
        <p:spPr>
          <a:xfrm>
            <a:off x="7703760" y="4071704"/>
            <a:ext cx="4439370" cy="2691045"/>
          </a:xfrm>
          <a:prstGeom prst="rect">
            <a:avLst/>
          </a:prstGeom>
        </p:spPr>
      </p:pic>
    </p:spTree>
    <p:extLst>
      <p:ext uri="{BB962C8B-B14F-4D97-AF65-F5344CB8AC3E}">
        <p14:creationId xmlns:p14="http://schemas.microsoft.com/office/powerpoint/2010/main" val="321283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A1038-310D-FFD3-6E52-D6474E642D25}"/>
              </a:ext>
            </a:extLst>
          </p:cNvPr>
          <p:cNvSpPr>
            <a:spLocks noGrp="1"/>
          </p:cNvSpPr>
          <p:nvPr>
            <p:ph type="title"/>
          </p:nvPr>
        </p:nvSpPr>
        <p:spPr/>
        <p:txBody>
          <a:bodyPr/>
          <a:lstStyle/>
          <a:p>
            <a:r>
              <a:rPr lang="en-GB">
                <a:solidFill>
                  <a:schemeClr val="bg1"/>
                </a:solidFill>
              </a:rPr>
              <a:t>What are the Levels of Adjustments?</a:t>
            </a:r>
          </a:p>
        </p:txBody>
      </p:sp>
      <p:graphicFrame>
        <p:nvGraphicFramePr>
          <p:cNvPr id="6" name="Table 5">
            <a:extLst>
              <a:ext uri="{FF2B5EF4-FFF2-40B4-BE49-F238E27FC236}">
                <a16:creationId xmlns:a16="http://schemas.microsoft.com/office/drawing/2014/main" id="{E4D82A19-DAF2-1F66-BAFC-65C615D3F84B}"/>
              </a:ext>
            </a:extLst>
          </p:cNvPr>
          <p:cNvGraphicFramePr>
            <a:graphicFrameLocks noGrp="1"/>
          </p:cNvGraphicFramePr>
          <p:nvPr>
            <p:extLst>
              <p:ext uri="{D42A27DB-BD31-4B8C-83A1-F6EECF244321}">
                <p14:modId xmlns:p14="http://schemas.microsoft.com/office/powerpoint/2010/main" val="2603652212"/>
              </p:ext>
            </p:extLst>
          </p:nvPr>
        </p:nvGraphicFramePr>
        <p:xfrm>
          <a:off x="487680" y="1259684"/>
          <a:ext cx="11280990" cy="4942840"/>
        </p:xfrm>
        <a:graphic>
          <a:graphicData uri="http://schemas.openxmlformats.org/drawingml/2006/table">
            <a:tbl>
              <a:tblPr firstRow="1" bandRow="1">
                <a:tableStyleId>{5C22544A-7EE6-4342-B048-85BDC9FD1C3A}</a:tableStyleId>
              </a:tblPr>
              <a:tblGrid>
                <a:gridCol w="4889500">
                  <a:extLst>
                    <a:ext uri="{9D8B030D-6E8A-4147-A177-3AD203B41FA5}">
                      <a16:colId xmlns:a16="http://schemas.microsoft.com/office/drawing/2014/main" val="4293120300"/>
                    </a:ext>
                  </a:extLst>
                </a:gridCol>
                <a:gridCol w="6391490">
                  <a:extLst>
                    <a:ext uri="{9D8B030D-6E8A-4147-A177-3AD203B41FA5}">
                      <a16:colId xmlns:a16="http://schemas.microsoft.com/office/drawing/2014/main" val="1832174402"/>
                    </a:ext>
                  </a:extLst>
                </a:gridCol>
              </a:tblGrid>
              <a:tr h="370840">
                <a:tc>
                  <a:txBody>
                    <a:bodyPr/>
                    <a:lstStyle/>
                    <a:p>
                      <a:pPr lvl="0" algn="l">
                        <a:lnSpc>
                          <a:spcPct val="100000"/>
                        </a:lnSpc>
                        <a:spcBef>
                          <a:spcPts val="0"/>
                        </a:spcBef>
                        <a:spcAft>
                          <a:spcPts val="0"/>
                        </a:spcAft>
                        <a:buNone/>
                      </a:pPr>
                      <a:r>
                        <a:rPr lang="en-GB" sz="1800" b="1" i="0" u="none" strike="noStrike" noProof="0">
                          <a:solidFill>
                            <a:srgbClr val="FFFFFF"/>
                          </a:solidFill>
                          <a:latin typeface="Neue Haas Grotesk Text Pro"/>
                          <a:cs typeface="Times New Roman"/>
                        </a:rPr>
                        <a:t>Adjustment Level</a:t>
                      </a:r>
                      <a:endParaRPr lang="en-US"/>
                    </a:p>
                  </a:txBody>
                  <a:tcPr/>
                </a:tc>
                <a:tc>
                  <a:txBody>
                    <a:bodyPr/>
                    <a:lstStyle/>
                    <a:p>
                      <a:r>
                        <a:rPr lang="en-GB"/>
                        <a:t>Examples</a:t>
                      </a:r>
                    </a:p>
                  </a:txBody>
                  <a:tcPr/>
                </a:tc>
                <a:extLst>
                  <a:ext uri="{0D108BD9-81ED-4DB2-BD59-A6C34878D82A}">
                    <a16:rowId xmlns:a16="http://schemas.microsoft.com/office/drawing/2014/main" val="800815212"/>
                  </a:ext>
                </a:extLst>
              </a:tr>
              <a:tr h="370840">
                <a:tc>
                  <a:txBody>
                    <a:bodyPr/>
                    <a:lstStyle/>
                    <a:p>
                      <a:pPr lvl="0" algn="l">
                        <a:lnSpc>
                          <a:spcPct val="100000"/>
                        </a:lnSpc>
                        <a:spcBef>
                          <a:spcPts val="0"/>
                        </a:spcBef>
                        <a:spcAft>
                          <a:spcPts val="0"/>
                        </a:spcAft>
                        <a:buNone/>
                      </a:pPr>
                      <a:r>
                        <a:rPr lang="en-GB" sz="1200" b="1" i="0" u="sng" strike="noStrike" noProof="0">
                          <a:solidFill>
                            <a:srgbClr val="000000"/>
                          </a:solidFill>
                          <a:latin typeface="Arial"/>
                          <a:cs typeface="Arial"/>
                        </a:rPr>
                        <a:t>Quality differentiated teaching practice (QDTP)</a:t>
                      </a:r>
                      <a:endParaRPr lang="en-US" sz="1200" b="1" i="0" u="sng" strike="noStrike" noProof="0">
                        <a:solidFill>
                          <a:srgbClr val="FFFFFF"/>
                        </a:solidFill>
                        <a:latin typeface="Arial"/>
                        <a:cs typeface="Arial"/>
                      </a:endParaRPr>
                    </a:p>
                    <a:p>
                      <a:pPr lvl="0" algn="l">
                        <a:lnSpc>
                          <a:spcPct val="100000"/>
                        </a:lnSpc>
                        <a:spcBef>
                          <a:spcPts val="0"/>
                        </a:spcBef>
                        <a:spcAft>
                          <a:spcPts val="0"/>
                        </a:spcAft>
                        <a:buNone/>
                      </a:pPr>
                      <a:r>
                        <a:rPr lang="en-GB" sz="1200" b="0" i="0" u="none" strike="noStrike" noProof="0">
                          <a:solidFill>
                            <a:srgbClr val="000000"/>
                          </a:solidFill>
                          <a:latin typeface="Arial"/>
                          <a:cs typeface="Arial"/>
                        </a:rPr>
                        <a:t>Students with disability are actively monitored and provided with adjustments that are not greater than those used to meet the needs of diverse learners. Adjustments are made infrequently as occasional action, or frequently as low level action such as monitoring.</a:t>
                      </a:r>
                      <a:endParaRPr lang="en-GB" sz="1200">
                        <a:latin typeface="Arial"/>
                        <a:cs typeface="Arial"/>
                      </a:endParaRPr>
                    </a:p>
                  </a:txBody>
                  <a:tcPr/>
                </a:tc>
                <a:tc>
                  <a:txBody>
                    <a:bodyPr/>
                    <a:lstStyle/>
                    <a:p>
                      <a:pPr marL="171450" indent="-171450">
                        <a:buFont typeface="Arial"/>
                        <a:buChar char="•"/>
                      </a:pPr>
                      <a:r>
                        <a:rPr lang="en-GB" sz="1200">
                          <a:latin typeface="Arial"/>
                          <a:cs typeface="Arial"/>
                        </a:rPr>
                        <a:t>Grouping students</a:t>
                      </a:r>
                    </a:p>
                    <a:p>
                      <a:pPr marL="171450" lvl="0" indent="-171450">
                        <a:buFont typeface="Arial"/>
                        <a:buChar char="•"/>
                      </a:pPr>
                      <a:r>
                        <a:rPr lang="en-GB" sz="1200">
                          <a:latin typeface="Arial"/>
                          <a:cs typeface="Arial"/>
                        </a:rPr>
                        <a:t>Provision of extra time</a:t>
                      </a:r>
                    </a:p>
                    <a:p>
                      <a:pPr marL="171450" lvl="0" indent="-171450">
                        <a:buFont typeface="Arial"/>
                        <a:buChar char="•"/>
                      </a:pPr>
                      <a:r>
                        <a:rPr lang="en-GB" sz="1200">
                          <a:latin typeface="Arial"/>
                          <a:cs typeface="Arial"/>
                        </a:rPr>
                        <a:t>Modification of tasks</a:t>
                      </a:r>
                    </a:p>
                    <a:p>
                      <a:pPr marL="171450" lvl="0" indent="-171450">
                        <a:buFont typeface="Arial"/>
                        <a:buChar char="•"/>
                      </a:pPr>
                      <a:r>
                        <a:rPr lang="en-GB" sz="1200">
                          <a:latin typeface="Arial"/>
                          <a:cs typeface="Arial"/>
                        </a:rPr>
                        <a:t>Multiples forms of instruction</a:t>
                      </a:r>
                    </a:p>
                    <a:p>
                      <a:pPr marL="171450" lvl="0" indent="-171450">
                        <a:buFont typeface="Arial"/>
                        <a:buChar char="•"/>
                      </a:pPr>
                      <a:r>
                        <a:rPr lang="en-GB" sz="1200">
                          <a:latin typeface="Arial"/>
                          <a:cs typeface="Arial"/>
                        </a:rPr>
                        <a:t>Provision of quiet areas</a:t>
                      </a:r>
                    </a:p>
                  </a:txBody>
                  <a:tcPr/>
                </a:tc>
                <a:extLst>
                  <a:ext uri="{0D108BD9-81ED-4DB2-BD59-A6C34878D82A}">
                    <a16:rowId xmlns:a16="http://schemas.microsoft.com/office/drawing/2014/main" val="329344374"/>
                  </a:ext>
                </a:extLst>
              </a:tr>
              <a:tr h="370840">
                <a:tc>
                  <a:txBody>
                    <a:bodyPr/>
                    <a:lstStyle/>
                    <a:p>
                      <a:pPr lvl="0" algn="l">
                        <a:lnSpc>
                          <a:spcPct val="100000"/>
                        </a:lnSpc>
                        <a:spcBef>
                          <a:spcPts val="0"/>
                        </a:spcBef>
                        <a:spcAft>
                          <a:spcPts val="0"/>
                        </a:spcAft>
                        <a:buNone/>
                      </a:pPr>
                      <a:r>
                        <a:rPr lang="en-GB" sz="1200" b="1" i="0" u="sng" strike="noStrike" noProof="0">
                          <a:solidFill>
                            <a:srgbClr val="000000"/>
                          </a:solidFill>
                          <a:latin typeface="Arial"/>
                          <a:cs typeface="Arial"/>
                        </a:rPr>
                        <a:t>Supplementary adjustments</a:t>
                      </a:r>
                      <a:endParaRPr lang="en-US" sz="1200" b="1" i="0" u="sng" strike="noStrike" noProof="0">
                        <a:solidFill>
                          <a:srgbClr val="000000"/>
                        </a:solidFill>
                        <a:latin typeface="Arial"/>
                        <a:cs typeface="Arial"/>
                      </a:endParaRPr>
                    </a:p>
                    <a:p>
                      <a:pPr lvl="0" algn="l">
                        <a:lnSpc>
                          <a:spcPct val="100000"/>
                        </a:lnSpc>
                        <a:spcBef>
                          <a:spcPts val="0"/>
                        </a:spcBef>
                        <a:spcAft>
                          <a:spcPts val="0"/>
                        </a:spcAft>
                        <a:buNone/>
                      </a:pPr>
                      <a:r>
                        <a:rPr lang="en-GB" sz="1200" b="0" i="0" u="none" strike="noStrike" noProof="0">
                          <a:solidFill>
                            <a:srgbClr val="000000"/>
                          </a:solidFill>
                          <a:latin typeface="Arial"/>
                          <a:cs typeface="Arial"/>
                        </a:rPr>
                        <a:t>Students with disability are provided with adjustments that are supplementary to the strategies and resources readily available to all students within the school. Adjustments occur for particular activities at specific times throughout the week.</a:t>
                      </a:r>
                      <a:endParaRPr lang="en-GB" sz="1200">
                        <a:latin typeface="Arial"/>
                        <a:cs typeface="Arial"/>
                      </a:endParaRPr>
                    </a:p>
                  </a:txBody>
                  <a:tcPr/>
                </a:tc>
                <a:tc>
                  <a:txBody>
                    <a:bodyPr/>
                    <a:lstStyle/>
                    <a:p>
                      <a:pPr marL="171450" indent="-171450">
                        <a:buFont typeface="Arial"/>
                        <a:buChar char="•"/>
                      </a:pPr>
                      <a:r>
                        <a:rPr lang="en-GB" sz="1200">
                          <a:latin typeface="Arial"/>
                          <a:cs typeface="Arial"/>
                        </a:rPr>
                        <a:t>Prearrangement of frequent breaks</a:t>
                      </a:r>
                    </a:p>
                    <a:p>
                      <a:pPr marL="171450" lvl="0" indent="-171450">
                        <a:buFont typeface="Arial"/>
                        <a:buChar char="•"/>
                      </a:pPr>
                      <a:r>
                        <a:rPr lang="en-GB" sz="1200">
                          <a:latin typeface="Arial"/>
                          <a:cs typeface="Arial"/>
                        </a:rPr>
                        <a:t>Adjustment of workload expectation</a:t>
                      </a:r>
                    </a:p>
                    <a:p>
                      <a:pPr marL="171450" lvl="0" indent="-171450">
                        <a:buFont typeface="Arial"/>
                        <a:buChar char="•"/>
                      </a:pPr>
                      <a:r>
                        <a:rPr lang="en-GB" sz="1200">
                          <a:latin typeface="Arial"/>
                          <a:cs typeface="Arial"/>
                        </a:rPr>
                        <a:t>Modification of teaching program</a:t>
                      </a:r>
                    </a:p>
                    <a:p>
                      <a:pPr marL="171450" lvl="0" indent="-171450">
                        <a:buFont typeface="Arial"/>
                        <a:buChar char="•"/>
                      </a:pPr>
                      <a:r>
                        <a:rPr lang="en-GB" sz="1200">
                          <a:latin typeface="Arial"/>
                          <a:cs typeface="Arial"/>
                        </a:rPr>
                        <a:t>Targeted individual prompting throughout day</a:t>
                      </a:r>
                    </a:p>
                    <a:p>
                      <a:pPr marL="171450" lvl="0" indent="-171450">
                        <a:buFont typeface="Arial"/>
                        <a:buChar char="•"/>
                      </a:pPr>
                      <a:r>
                        <a:rPr lang="en-GB" sz="1200">
                          <a:latin typeface="Arial"/>
                          <a:cs typeface="Arial"/>
                        </a:rPr>
                        <a:t>Alternative or practical tasks for assessment</a:t>
                      </a:r>
                    </a:p>
                    <a:p>
                      <a:pPr marL="171450" lvl="0" indent="-171450">
                        <a:buFont typeface="Arial"/>
                        <a:buChar char="•"/>
                      </a:pPr>
                      <a:r>
                        <a:rPr lang="en-GB" sz="1200">
                          <a:latin typeface="Arial"/>
                          <a:cs typeface="Arial"/>
                        </a:rPr>
                        <a:t>Colour coding of notes/materials/books</a:t>
                      </a:r>
                    </a:p>
                    <a:p>
                      <a:pPr marL="171450" lvl="0" indent="-171450">
                        <a:buFont typeface="Arial"/>
                        <a:buChar char="•"/>
                      </a:pPr>
                      <a:r>
                        <a:rPr lang="en-GB" sz="1200">
                          <a:latin typeface="Arial"/>
                          <a:cs typeface="Arial"/>
                        </a:rPr>
                        <a:t>Individualised desk goals and reminders</a:t>
                      </a:r>
                    </a:p>
                  </a:txBody>
                  <a:tcPr/>
                </a:tc>
                <a:extLst>
                  <a:ext uri="{0D108BD9-81ED-4DB2-BD59-A6C34878D82A}">
                    <a16:rowId xmlns:a16="http://schemas.microsoft.com/office/drawing/2014/main" val="19778665"/>
                  </a:ext>
                </a:extLst>
              </a:tr>
              <a:tr h="370840">
                <a:tc>
                  <a:txBody>
                    <a:bodyPr/>
                    <a:lstStyle/>
                    <a:p>
                      <a:pPr lvl="0" algn="l">
                        <a:lnSpc>
                          <a:spcPct val="100000"/>
                        </a:lnSpc>
                        <a:spcBef>
                          <a:spcPts val="0"/>
                        </a:spcBef>
                        <a:spcAft>
                          <a:spcPts val="0"/>
                        </a:spcAft>
                        <a:buNone/>
                      </a:pPr>
                      <a:r>
                        <a:rPr lang="en-GB" sz="1200" b="1" i="0" u="sng" strike="noStrike" noProof="0">
                          <a:solidFill>
                            <a:srgbClr val="000000"/>
                          </a:solidFill>
                          <a:latin typeface="Arial"/>
                          <a:cs typeface="Arial"/>
                        </a:rPr>
                        <a:t>Substantial adjustments</a:t>
                      </a:r>
                      <a:endParaRPr lang="en-US" sz="1200" b="1" i="0" u="sng" strike="noStrike" noProof="0">
                        <a:solidFill>
                          <a:srgbClr val="000000"/>
                        </a:solidFill>
                        <a:latin typeface="Arial"/>
                        <a:cs typeface="Arial"/>
                      </a:endParaRPr>
                    </a:p>
                    <a:p>
                      <a:pPr lvl="0" algn="l">
                        <a:lnSpc>
                          <a:spcPct val="100000"/>
                        </a:lnSpc>
                        <a:spcBef>
                          <a:spcPts val="0"/>
                        </a:spcBef>
                        <a:spcAft>
                          <a:spcPts val="0"/>
                        </a:spcAft>
                        <a:buNone/>
                      </a:pPr>
                      <a:r>
                        <a:rPr lang="en-GB" sz="1200" b="0" i="0" u="none" strike="noStrike" noProof="0">
                          <a:solidFill>
                            <a:srgbClr val="000000"/>
                          </a:solidFill>
                          <a:latin typeface="Arial"/>
                          <a:cs typeface="Arial"/>
                        </a:rPr>
                        <a:t>Students with disability who have more substantial support needs are provided with essential adjustments and considerable adult assistance. Adjustments to the usual educational program occur at most times on most days.</a:t>
                      </a:r>
                      <a:endParaRPr lang="en-GB" sz="1200">
                        <a:latin typeface="Arial"/>
                        <a:cs typeface="Arial"/>
                      </a:endParaRPr>
                    </a:p>
                  </a:txBody>
                  <a:tcPr/>
                </a:tc>
                <a:tc>
                  <a:txBody>
                    <a:bodyPr/>
                    <a:lstStyle/>
                    <a:p>
                      <a:pPr marL="171450" indent="-171450">
                        <a:buFont typeface="Arial"/>
                        <a:buChar char="•"/>
                      </a:pPr>
                      <a:r>
                        <a:rPr lang="en-GB" sz="1200">
                          <a:latin typeface="Arial"/>
                          <a:cs typeface="Arial"/>
                        </a:rPr>
                        <a:t>Meet regularly with student services to develop, plan, and implement curriculum.</a:t>
                      </a:r>
                    </a:p>
                    <a:p>
                      <a:pPr marL="171450" lvl="0" indent="-171450">
                        <a:buFont typeface="Arial"/>
                        <a:buChar char="•"/>
                      </a:pPr>
                      <a:r>
                        <a:rPr lang="en-GB" sz="1200">
                          <a:latin typeface="Arial"/>
                          <a:cs typeface="Arial"/>
                        </a:rPr>
                        <a:t>Daily communication with parents/carers.</a:t>
                      </a:r>
                    </a:p>
                    <a:p>
                      <a:pPr marL="171450" lvl="0" indent="-171450">
                        <a:buFont typeface="Arial"/>
                        <a:buChar char="•"/>
                      </a:pPr>
                      <a:r>
                        <a:rPr lang="en-GB" sz="1200">
                          <a:latin typeface="Arial"/>
                          <a:cs typeface="Arial"/>
                        </a:rPr>
                        <a:t>Significant adjustments made to environment</a:t>
                      </a:r>
                    </a:p>
                    <a:p>
                      <a:pPr marL="171450" lvl="0" indent="-171450">
                        <a:buFont typeface="Arial"/>
                        <a:buChar char="•"/>
                      </a:pPr>
                      <a:r>
                        <a:rPr lang="en-GB" sz="1200">
                          <a:latin typeface="Arial"/>
                          <a:cs typeface="Arial"/>
                        </a:rPr>
                        <a:t>Use support teacher/assistant to break down target skills into one or two stage instructions most of the time.</a:t>
                      </a:r>
                    </a:p>
                    <a:p>
                      <a:pPr marL="171450" lvl="0" indent="-171450">
                        <a:buFont typeface="Arial"/>
                        <a:buChar char="•"/>
                      </a:pPr>
                      <a:r>
                        <a:rPr lang="en-GB" sz="1200">
                          <a:latin typeface="Arial"/>
                          <a:cs typeface="Arial"/>
                        </a:rPr>
                        <a:t>An individualised program delivered individually or in very small group for most of the day.</a:t>
                      </a:r>
                      <a:endParaRPr lang="en-GB"/>
                    </a:p>
                  </a:txBody>
                  <a:tcPr/>
                </a:tc>
                <a:extLst>
                  <a:ext uri="{0D108BD9-81ED-4DB2-BD59-A6C34878D82A}">
                    <a16:rowId xmlns:a16="http://schemas.microsoft.com/office/drawing/2014/main" val="1532072840"/>
                  </a:ext>
                </a:extLst>
              </a:tr>
              <a:tr h="370839">
                <a:tc>
                  <a:txBody>
                    <a:bodyPr/>
                    <a:lstStyle/>
                    <a:p>
                      <a:pPr lvl="0" algn="l">
                        <a:lnSpc>
                          <a:spcPct val="100000"/>
                        </a:lnSpc>
                        <a:spcBef>
                          <a:spcPts val="0"/>
                        </a:spcBef>
                        <a:spcAft>
                          <a:spcPts val="0"/>
                        </a:spcAft>
                        <a:buNone/>
                      </a:pPr>
                      <a:r>
                        <a:rPr lang="en-GB" sz="1200" b="1" i="0" u="sng" strike="noStrike" noProof="0">
                          <a:solidFill>
                            <a:srgbClr val="000000"/>
                          </a:solidFill>
                          <a:latin typeface="Arial"/>
                          <a:cs typeface="Arial"/>
                        </a:rPr>
                        <a:t>Extensive adjustments</a:t>
                      </a:r>
                      <a:endParaRPr lang="en-US" sz="1200" b="1" i="0" u="sng" strike="noStrike" noProof="0">
                        <a:solidFill>
                          <a:srgbClr val="000000"/>
                        </a:solidFill>
                        <a:latin typeface="Arial"/>
                        <a:cs typeface="Arial"/>
                      </a:endParaRPr>
                    </a:p>
                    <a:p>
                      <a:pPr lvl="0" algn="l">
                        <a:lnSpc>
                          <a:spcPct val="100000"/>
                        </a:lnSpc>
                        <a:spcBef>
                          <a:spcPts val="0"/>
                        </a:spcBef>
                        <a:spcAft>
                          <a:spcPts val="0"/>
                        </a:spcAft>
                        <a:buNone/>
                      </a:pPr>
                      <a:r>
                        <a:rPr lang="en-GB" sz="1200" b="0" i="0" u="none" strike="noStrike" noProof="0">
                          <a:solidFill>
                            <a:srgbClr val="000000"/>
                          </a:solidFill>
                          <a:latin typeface="Arial"/>
                          <a:cs typeface="Arial"/>
                        </a:rPr>
                        <a:t>Students with disability and very high support needs are provided with extensive targeted measures and sustained levels of intensive support. Adjustments to the regular educational programs occur at all times.</a:t>
                      </a:r>
                      <a:endParaRPr lang="en-GB" sz="1200">
                        <a:latin typeface="Arial"/>
                        <a:cs typeface="Arial"/>
                      </a:endParaRPr>
                    </a:p>
                  </a:txBody>
                  <a:tcPr/>
                </a:tc>
                <a:tc>
                  <a:txBody>
                    <a:bodyPr/>
                    <a:lstStyle/>
                    <a:p>
                      <a:pPr marL="171450" lvl="0" indent="-171450">
                        <a:buFont typeface="Arial"/>
                        <a:buChar char="•"/>
                      </a:pPr>
                      <a:r>
                        <a:rPr lang="en-GB" sz="1200">
                          <a:latin typeface="Arial"/>
                          <a:cs typeface="Arial"/>
                        </a:rPr>
                        <a:t>An individually delivered alternative curriculum.</a:t>
                      </a:r>
                    </a:p>
                    <a:p>
                      <a:pPr marL="171450" lvl="0" indent="-171450">
                        <a:buFont typeface="Arial"/>
                        <a:buChar char="•"/>
                      </a:pPr>
                      <a:r>
                        <a:rPr lang="en-GB" sz="1200" b="0" i="0" u="none" strike="noStrike" noProof="0">
                          <a:solidFill>
                            <a:srgbClr val="000000"/>
                          </a:solidFill>
                          <a:latin typeface="Arial"/>
                          <a:cs typeface="Arial"/>
                        </a:rPr>
                        <a:t>Individual/physical prompting, delivered one-to-one by an extra staff member, pervasively throughout the day?</a:t>
                      </a:r>
                    </a:p>
                    <a:p>
                      <a:pPr marL="171450" lvl="0" indent="-171450">
                        <a:buFont typeface="Arial"/>
                        <a:buChar char="•"/>
                      </a:pPr>
                      <a:r>
                        <a:rPr lang="en-GB" sz="1200" b="0" i="0" u="none" strike="noStrike" noProof="0">
                          <a:solidFill>
                            <a:srgbClr val="000000"/>
                          </a:solidFill>
                          <a:latin typeface="Arial"/>
                          <a:cs typeface="Arial"/>
                        </a:rPr>
                        <a:t>Alternative methods of communication </a:t>
                      </a:r>
                      <a:r>
                        <a:rPr lang="en-GB" sz="1200" b="0" i="0" u="none" strike="noStrike" noProof="0" err="1">
                          <a:solidFill>
                            <a:srgbClr val="000000"/>
                          </a:solidFill>
                          <a:latin typeface="Arial"/>
                          <a:cs typeface="Arial"/>
                        </a:rPr>
                        <a:t>eg</a:t>
                      </a:r>
                      <a:r>
                        <a:rPr lang="en-GB" sz="1200" b="0" i="0" u="none" strike="noStrike" noProof="0">
                          <a:solidFill>
                            <a:srgbClr val="000000"/>
                          </a:solidFill>
                          <a:latin typeface="Arial"/>
                          <a:cs typeface="Arial"/>
                        </a:rPr>
                        <a:t>: </a:t>
                      </a:r>
                      <a:r>
                        <a:rPr lang="en-GB" sz="1200" b="0" i="0" u="none" strike="noStrike" noProof="0" err="1">
                          <a:solidFill>
                            <a:srgbClr val="000000"/>
                          </a:solidFill>
                          <a:latin typeface="Arial"/>
                          <a:cs typeface="Arial"/>
                        </a:rPr>
                        <a:t>Auslan</a:t>
                      </a:r>
                      <a:r>
                        <a:rPr lang="en-GB" sz="1200" b="0" i="0" u="none" strike="noStrike" noProof="0">
                          <a:solidFill>
                            <a:srgbClr val="000000"/>
                          </a:solidFill>
                          <a:latin typeface="Arial"/>
                          <a:cs typeface="Arial"/>
                        </a:rPr>
                        <a:t>, Braille</a:t>
                      </a:r>
                    </a:p>
                    <a:p>
                      <a:pPr marL="171450" lvl="0" indent="-171450">
                        <a:buFont typeface="Arial"/>
                        <a:buChar char="•"/>
                      </a:pPr>
                      <a:r>
                        <a:rPr lang="en-GB" sz="1200" b="0" i="0" u="none" strike="noStrike" noProof="0">
                          <a:solidFill>
                            <a:srgbClr val="000000"/>
                          </a:solidFill>
                          <a:latin typeface="Arial"/>
                          <a:cs typeface="Arial"/>
                        </a:rPr>
                        <a:t>Highly individualised daily self-care strategies </a:t>
                      </a:r>
                      <a:r>
                        <a:rPr lang="en-GB" sz="1200" b="0" i="0" u="none" strike="noStrike" noProof="0" err="1">
                          <a:solidFill>
                            <a:srgbClr val="000000"/>
                          </a:solidFill>
                          <a:latin typeface="Arial"/>
                          <a:cs typeface="Arial"/>
                        </a:rPr>
                        <a:t>eg</a:t>
                      </a:r>
                      <a:r>
                        <a:rPr lang="en-GB" sz="1200" b="0" i="0" u="none" strike="noStrike" noProof="0">
                          <a:solidFill>
                            <a:srgbClr val="000000"/>
                          </a:solidFill>
                          <a:latin typeface="Arial"/>
                          <a:cs typeface="Arial"/>
                        </a:rPr>
                        <a:t>: toileting, hygiene, eating, dressing?</a:t>
                      </a:r>
                      <a:endParaRPr lang="en-GB">
                        <a:latin typeface="Arial"/>
                        <a:cs typeface="Arial"/>
                      </a:endParaRPr>
                    </a:p>
                  </a:txBody>
                  <a:tcPr/>
                </a:tc>
                <a:extLst>
                  <a:ext uri="{0D108BD9-81ED-4DB2-BD59-A6C34878D82A}">
                    <a16:rowId xmlns:a16="http://schemas.microsoft.com/office/drawing/2014/main" val="2165848140"/>
                  </a:ext>
                </a:extLst>
              </a:tr>
            </a:tbl>
          </a:graphicData>
        </a:graphic>
      </p:graphicFrame>
    </p:spTree>
    <p:extLst>
      <p:ext uri="{BB962C8B-B14F-4D97-AF65-F5344CB8AC3E}">
        <p14:creationId xmlns:p14="http://schemas.microsoft.com/office/powerpoint/2010/main" val="25839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FCD47-DCB3-DA98-D708-0EF469C177F7}"/>
              </a:ext>
            </a:extLst>
          </p:cNvPr>
          <p:cNvSpPr>
            <a:spLocks noGrp="1"/>
          </p:cNvSpPr>
          <p:nvPr>
            <p:ph type="title"/>
          </p:nvPr>
        </p:nvSpPr>
        <p:spPr>
          <a:xfrm>
            <a:off x="2429725" y="548640"/>
            <a:ext cx="7019425" cy="1161565"/>
          </a:xfrm>
        </p:spPr>
        <p:txBody>
          <a:bodyPr/>
          <a:lstStyle/>
          <a:p>
            <a:pPr algn="ctr"/>
            <a:r>
              <a:rPr lang="en-GB">
                <a:solidFill>
                  <a:schemeClr val="bg1"/>
                </a:solidFill>
              </a:rPr>
              <a:t>Percentage of Students with Educational Adjustments</a:t>
            </a:r>
          </a:p>
        </p:txBody>
      </p:sp>
      <p:pic>
        <p:nvPicPr>
          <p:cNvPr id="5" name="Picture 4" descr="A table with numbers and text&#10;&#10;AI-generated content may be incorrect.">
            <a:extLst>
              <a:ext uri="{FF2B5EF4-FFF2-40B4-BE49-F238E27FC236}">
                <a16:creationId xmlns:a16="http://schemas.microsoft.com/office/drawing/2014/main" id="{0D73BE8D-4081-C97D-5321-D5B84DA66537}"/>
              </a:ext>
            </a:extLst>
          </p:cNvPr>
          <p:cNvPicPr>
            <a:picLocks noChangeAspect="1"/>
          </p:cNvPicPr>
          <p:nvPr/>
        </p:nvPicPr>
        <p:blipFill>
          <a:blip r:embed="rId2"/>
          <a:stretch>
            <a:fillRect/>
          </a:stretch>
        </p:blipFill>
        <p:spPr>
          <a:xfrm>
            <a:off x="1471613" y="2359025"/>
            <a:ext cx="9248775" cy="2647950"/>
          </a:xfrm>
          <a:prstGeom prst="rect">
            <a:avLst/>
          </a:prstGeom>
        </p:spPr>
      </p:pic>
    </p:spTree>
    <p:extLst>
      <p:ext uri="{BB962C8B-B14F-4D97-AF65-F5344CB8AC3E}">
        <p14:creationId xmlns:p14="http://schemas.microsoft.com/office/powerpoint/2010/main" val="1162237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9F18B-F403-7C39-D1CF-30592D760120}"/>
              </a:ext>
            </a:extLst>
          </p:cNvPr>
          <p:cNvSpPr>
            <a:spLocks noGrp="1"/>
          </p:cNvSpPr>
          <p:nvPr>
            <p:ph type="title"/>
          </p:nvPr>
        </p:nvSpPr>
        <p:spPr>
          <a:xfrm>
            <a:off x="612648" y="548640"/>
            <a:ext cx="10653578" cy="886068"/>
          </a:xfrm>
        </p:spPr>
        <p:txBody>
          <a:bodyPr>
            <a:normAutofit/>
          </a:bodyPr>
          <a:lstStyle/>
          <a:p>
            <a:pPr algn="ctr"/>
            <a:r>
              <a:rPr lang="en-AU" sz="5400">
                <a:solidFill>
                  <a:schemeClr val="bg1"/>
                </a:solidFill>
              </a:rPr>
              <a:t>Levels of Support </a:t>
            </a:r>
          </a:p>
        </p:txBody>
      </p:sp>
      <p:pic>
        <p:nvPicPr>
          <p:cNvPr id="3" name="Picture 2">
            <a:extLst>
              <a:ext uri="{FF2B5EF4-FFF2-40B4-BE49-F238E27FC236}">
                <a16:creationId xmlns:a16="http://schemas.microsoft.com/office/drawing/2014/main" id="{5A79421A-54DB-743F-B979-17713BEE2DD5}"/>
              </a:ext>
            </a:extLst>
          </p:cNvPr>
          <p:cNvPicPr>
            <a:picLocks noChangeAspect="1"/>
          </p:cNvPicPr>
          <p:nvPr/>
        </p:nvPicPr>
        <p:blipFill>
          <a:blip r:embed="rId2"/>
          <a:stretch>
            <a:fillRect/>
          </a:stretch>
        </p:blipFill>
        <p:spPr>
          <a:xfrm>
            <a:off x="1605833" y="1892612"/>
            <a:ext cx="4333604" cy="3503052"/>
          </a:xfrm>
          <a:prstGeom prst="rect">
            <a:avLst/>
          </a:prstGeom>
        </p:spPr>
      </p:pic>
      <p:pic>
        <p:nvPicPr>
          <p:cNvPr id="4" name="Picture 3">
            <a:extLst>
              <a:ext uri="{FF2B5EF4-FFF2-40B4-BE49-F238E27FC236}">
                <a16:creationId xmlns:a16="http://schemas.microsoft.com/office/drawing/2014/main" id="{336FF1E8-ED37-72E0-DB0B-CF6FB1E2A2F0}"/>
              </a:ext>
            </a:extLst>
          </p:cNvPr>
          <p:cNvPicPr>
            <a:picLocks noChangeAspect="1"/>
          </p:cNvPicPr>
          <p:nvPr/>
        </p:nvPicPr>
        <p:blipFill>
          <a:blip r:embed="rId3"/>
          <a:stretch>
            <a:fillRect/>
          </a:stretch>
        </p:blipFill>
        <p:spPr>
          <a:xfrm>
            <a:off x="6415481" y="2479217"/>
            <a:ext cx="4765698" cy="2220163"/>
          </a:xfrm>
          <a:prstGeom prst="rect">
            <a:avLst/>
          </a:prstGeom>
        </p:spPr>
      </p:pic>
      <p:sp>
        <p:nvSpPr>
          <p:cNvPr id="5" name="TextBox 4">
            <a:extLst>
              <a:ext uri="{FF2B5EF4-FFF2-40B4-BE49-F238E27FC236}">
                <a16:creationId xmlns:a16="http://schemas.microsoft.com/office/drawing/2014/main" id="{FF3D84D1-A058-F0BC-4B19-A8750574E80C}"/>
              </a:ext>
            </a:extLst>
          </p:cNvPr>
          <p:cNvSpPr txBox="1"/>
          <p:nvPr/>
        </p:nvSpPr>
        <p:spPr>
          <a:xfrm>
            <a:off x="2293362" y="2306155"/>
            <a:ext cx="1102261" cy="523220"/>
          </a:xfrm>
          <a:prstGeom prst="rect">
            <a:avLst/>
          </a:prstGeom>
          <a:noFill/>
        </p:spPr>
        <p:txBody>
          <a:bodyPr wrap="square" rtlCol="0">
            <a:spAutoFit/>
          </a:bodyPr>
          <a:lstStyle/>
          <a:p>
            <a:r>
              <a:rPr lang="en-AU" sz="1400">
                <a:solidFill>
                  <a:schemeClr val="bg1"/>
                </a:solidFill>
              </a:rPr>
              <a:t>1-5% of students</a:t>
            </a:r>
          </a:p>
        </p:txBody>
      </p:sp>
      <p:sp>
        <p:nvSpPr>
          <p:cNvPr id="6" name="TextBox 5">
            <a:extLst>
              <a:ext uri="{FF2B5EF4-FFF2-40B4-BE49-F238E27FC236}">
                <a16:creationId xmlns:a16="http://schemas.microsoft.com/office/drawing/2014/main" id="{61B6021A-F366-7093-47F5-76F0EF0F8880}"/>
              </a:ext>
            </a:extLst>
          </p:cNvPr>
          <p:cNvSpPr txBox="1"/>
          <p:nvPr/>
        </p:nvSpPr>
        <p:spPr>
          <a:xfrm>
            <a:off x="1605833" y="3327689"/>
            <a:ext cx="1673352" cy="523220"/>
          </a:xfrm>
          <a:prstGeom prst="rect">
            <a:avLst/>
          </a:prstGeom>
          <a:noFill/>
        </p:spPr>
        <p:txBody>
          <a:bodyPr wrap="square" lIns="91440" tIns="45720" rIns="91440" bIns="45720" rtlCol="0" anchor="t">
            <a:spAutoFit/>
          </a:bodyPr>
          <a:lstStyle/>
          <a:p>
            <a:r>
              <a:rPr lang="en-AU" sz="1400">
                <a:solidFill>
                  <a:schemeClr val="bg1"/>
                </a:solidFill>
              </a:rPr>
              <a:t>10-15% of students</a:t>
            </a:r>
          </a:p>
        </p:txBody>
      </p:sp>
      <p:sp>
        <p:nvSpPr>
          <p:cNvPr id="7" name="TextBox 6">
            <a:extLst>
              <a:ext uri="{FF2B5EF4-FFF2-40B4-BE49-F238E27FC236}">
                <a16:creationId xmlns:a16="http://schemas.microsoft.com/office/drawing/2014/main" id="{CAE109B1-DCDA-0171-413E-DEF42656BB4D}"/>
              </a:ext>
            </a:extLst>
          </p:cNvPr>
          <p:cNvSpPr txBox="1"/>
          <p:nvPr/>
        </p:nvSpPr>
        <p:spPr>
          <a:xfrm>
            <a:off x="1010821" y="4262835"/>
            <a:ext cx="1673352" cy="523220"/>
          </a:xfrm>
          <a:prstGeom prst="rect">
            <a:avLst/>
          </a:prstGeom>
          <a:noFill/>
        </p:spPr>
        <p:txBody>
          <a:bodyPr wrap="square" rtlCol="0">
            <a:spAutoFit/>
          </a:bodyPr>
          <a:lstStyle/>
          <a:p>
            <a:r>
              <a:rPr lang="en-AU" sz="1400">
                <a:solidFill>
                  <a:schemeClr val="bg1"/>
                </a:solidFill>
              </a:rPr>
              <a:t>80-90% of students</a:t>
            </a:r>
          </a:p>
        </p:txBody>
      </p:sp>
      <p:pic>
        <p:nvPicPr>
          <p:cNvPr id="9" name="Picture 8" descr="A table with numbers and text&#10;&#10;AI-generated content may be incorrect.">
            <a:extLst>
              <a:ext uri="{FF2B5EF4-FFF2-40B4-BE49-F238E27FC236}">
                <a16:creationId xmlns:a16="http://schemas.microsoft.com/office/drawing/2014/main" id="{B4BD9A38-2C79-4ACF-0894-E85D34A117DA}"/>
              </a:ext>
            </a:extLst>
          </p:cNvPr>
          <p:cNvPicPr>
            <a:picLocks noChangeAspect="1"/>
          </p:cNvPicPr>
          <p:nvPr/>
        </p:nvPicPr>
        <p:blipFill>
          <a:blip r:embed="rId4"/>
          <a:stretch>
            <a:fillRect/>
          </a:stretch>
        </p:blipFill>
        <p:spPr>
          <a:xfrm>
            <a:off x="6414030" y="4962526"/>
            <a:ext cx="4761442" cy="1420283"/>
          </a:xfrm>
          <a:prstGeom prst="rect">
            <a:avLst/>
          </a:prstGeom>
        </p:spPr>
      </p:pic>
    </p:spTree>
    <p:extLst>
      <p:ext uri="{BB962C8B-B14F-4D97-AF65-F5344CB8AC3E}">
        <p14:creationId xmlns:p14="http://schemas.microsoft.com/office/powerpoint/2010/main" val="2621181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33A151A1-919B-A89B-5C79-F9A91E737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0ECE7B-F40B-C187-94EF-25A5B13452CD}"/>
              </a:ext>
            </a:extLst>
          </p:cNvPr>
          <p:cNvSpPr/>
          <p:nvPr/>
        </p:nvSpPr>
        <p:spPr>
          <a:xfrm>
            <a:off x="0" y="0"/>
            <a:ext cx="12287250" cy="69147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64241FB9-868D-260E-D5DB-7D4523B38864}"/>
              </a:ext>
            </a:extLst>
          </p:cNvPr>
          <p:cNvSpPr>
            <a:spLocks noGrp="1"/>
          </p:cNvSpPr>
          <p:nvPr>
            <p:ph type="title"/>
          </p:nvPr>
        </p:nvSpPr>
        <p:spPr>
          <a:xfrm>
            <a:off x="619760" y="603504"/>
            <a:ext cx="4563859" cy="1527048"/>
          </a:xfrm>
        </p:spPr>
        <p:txBody>
          <a:bodyPr anchor="b">
            <a:normAutofit/>
          </a:bodyPr>
          <a:lstStyle/>
          <a:p>
            <a:r>
              <a:rPr lang="en-AU">
                <a:solidFill>
                  <a:schemeClr val="bg1"/>
                </a:solidFill>
              </a:rPr>
              <a:t>Acknowledgement of Country</a:t>
            </a:r>
          </a:p>
        </p:txBody>
      </p:sp>
      <p:sp>
        <p:nvSpPr>
          <p:cNvPr id="3" name="Content Placeholder 2">
            <a:extLst>
              <a:ext uri="{FF2B5EF4-FFF2-40B4-BE49-F238E27FC236}">
                <a16:creationId xmlns:a16="http://schemas.microsoft.com/office/drawing/2014/main" id="{27AD4C73-7489-AB5A-E55D-B1BBBF341069}"/>
              </a:ext>
            </a:extLst>
          </p:cNvPr>
          <p:cNvSpPr>
            <a:spLocks noGrp="1"/>
          </p:cNvSpPr>
          <p:nvPr>
            <p:ph idx="1"/>
          </p:nvPr>
        </p:nvSpPr>
        <p:spPr>
          <a:xfrm>
            <a:off x="619759" y="2212848"/>
            <a:ext cx="4563859" cy="4096512"/>
          </a:xfrm>
        </p:spPr>
        <p:txBody>
          <a:bodyPr>
            <a:normAutofit/>
          </a:bodyPr>
          <a:lstStyle/>
          <a:p>
            <a:pPr marL="0" indent="0">
              <a:lnSpc>
                <a:spcPct val="110000"/>
              </a:lnSpc>
              <a:buNone/>
            </a:pPr>
            <a:r>
              <a:rPr lang="en-AU" sz="1500">
                <a:solidFill>
                  <a:schemeClr val="bg1"/>
                </a:solidFill>
              </a:rPr>
              <a:t>“We acknowledge past and present relationships the Whadjuk peoples have formed, and the care put into the beach, river and land we live on today. We recognise the traditions, culture and spirit of the Noongar nations, with respect. We thank the Whadjuk people for the land on which we play and learn, Richmond Primary School. Here is land, here is sky, here are my friends and here am I. We are on Whadjuk country.”</a:t>
            </a:r>
          </a:p>
          <a:p>
            <a:pPr marL="0" indent="0">
              <a:lnSpc>
                <a:spcPct val="110000"/>
              </a:lnSpc>
              <a:buNone/>
            </a:pPr>
            <a:endParaRPr lang="en-AU" sz="1500">
              <a:solidFill>
                <a:schemeClr val="bg1"/>
              </a:solidFill>
            </a:endParaRPr>
          </a:p>
          <a:p>
            <a:pPr marL="0" indent="0">
              <a:lnSpc>
                <a:spcPct val="110000"/>
              </a:lnSpc>
              <a:buNone/>
            </a:pPr>
            <a:r>
              <a:rPr lang="en-AU" sz="1500" i="1">
                <a:solidFill>
                  <a:schemeClr val="bg1"/>
                </a:solidFill>
              </a:rPr>
              <a:t>Written by year 5 students Luella, Vivienne and Lola 2023</a:t>
            </a:r>
          </a:p>
        </p:txBody>
      </p:sp>
      <p:pic>
        <p:nvPicPr>
          <p:cNvPr id="2050" name="Picture 2" descr="A Hike from Canning Bridge to Fremantle via the South Bank of the Swan ...">
            <a:extLst>
              <a:ext uri="{FF2B5EF4-FFF2-40B4-BE49-F238E27FC236}">
                <a16:creationId xmlns:a16="http://schemas.microsoft.com/office/drawing/2014/main" id="{C2B8B633-22D7-037D-8AB5-2CCA0FF17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71" r="11943" b="3"/>
          <a:stretch>
            <a:fillRect/>
          </a:stretch>
        </p:blipFill>
        <p:spPr bwMode="auto">
          <a:xfrm>
            <a:off x="6101708" y="10"/>
            <a:ext cx="3019679" cy="3405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518EF28-2CA1-AC28-BA63-130612E3479D}"/>
              </a:ext>
            </a:extLst>
          </p:cNvPr>
          <p:cNvPicPr>
            <a:picLocks noChangeAspect="1"/>
          </p:cNvPicPr>
          <p:nvPr/>
        </p:nvPicPr>
        <p:blipFill>
          <a:blip r:embed="rId3"/>
          <a:srcRect l="19484" r="21330" b="3"/>
          <a:stretch>
            <a:fillRect/>
          </a:stretch>
        </p:blipFill>
        <p:spPr>
          <a:xfrm>
            <a:off x="9172315" y="10"/>
            <a:ext cx="3019683" cy="3405485"/>
          </a:xfrm>
          <a:prstGeom prst="rect">
            <a:avLst/>
          </a:prstGeom>
        </p:spPr>
      </p:pic>
      <p:pic>
        <p:nvPicPr>
          <p:cNvPr id="4" name="Picture 3">
            <a:extLst>
              <a:ext uri="{FF2B5EF4-FFF2-40B4-BE49-F238E27FC236}">
                <a16:creationId xmlns:a16="http://schemas.microsoft.com/office/drawing/2014/main" id="{E0D55439-1049-9BBA-4F66-C63E2C4E9D3C}"/>
              </a:ext>
            </a:extLst>
          </p:cNvPr>
          <p:cNvPicPr>
            <a:picLocks noChangeAspect="1"/>
          </p:cNvPicPr>
          <p:nvPr/>
        </p:nvPicPr>
        <p:blipFill>
          <a:blip r:embed="rId4"/>
          <a:srcRect l="23964" r="16817" b="-3"/>
          <a:stretch>
            <a:fillRect/>
          </a:stretch>
        </p:blipFill>
        <p:spPr>
          <a:xfrm>
            <a:off x="6101708" y="3458219"/>
            <a:ext cx="3019679" cy="3403829"/>
          </a:xfrm>
          <a:prstGeom prst="rect">
            <a:avLst/>
          </a:prstGeom>
        </p:spPr>
      </p:pic>
      <p:pic>
        <p:nvPicPr>
          <p:cNvPr id="5" name="Picture 4">
            <a:extLst>
              <a:ext uri="{FF2B5EF4-FFF2-40B4-BE49-F238E27FC236}">
                <a16:creationId xmlns:a16="http://schemas.microsoft.com/office/drawing/2014/main" id="{3BCB6734-325D-1F1E-A1FE-4DBF1BDA1F4D}"/>
              </a:ext>
            </a:extLst>
          </p:cNvPr>
          <p:cNvPicPr>
            <a:picLocks noChangeAspect="1"/>
          </p:cNvPicPr>
          <p:nvPr/>
        </p:nvPicPr>
        <p:blipFill>
          <a:blip r:embed="rId5"/>
          <a:srcRect l="24528" r="31135" b="-3"/>
          <a:stretch>
            <a:fillRect/>
          </a:stretch>
        </p:blipFill>
        <p:spPr>
          <a:xfrm>
            <a:off x="9172314" y="3458219"/>
            <a:ext cx="3019685" cy="3405495"/>
          </a:xfrm>
          <a:prstGeom prst="rect">
            <a:avLst/>
          </a:prstGeom>
        </p:spPr>
      </p:pic>
    </p:spTree>
    <p:extLst>
      <p:ext uri="{BB962C8B-B14F-4D97-AF65-F5344CB8AC3E}">
        <p14:creationId xmlns:p14="http://schemas.microsoft.com/office/powerpoint/2010/main" val="828031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DED1-FA97-C869-BCC6-D887F7A770C1}"/>
              </a:ext>
            </a:extLst>
          </p:cNvPr>
          <p:cNvSpPr>
            <a:spLocks noGrp="1"/>
          </p:cNvSpPr>
          <p:nvPr>
            <p:ph type="title"/>
          </p:nvPr>
        </p:nvSpPr>
        <p:spPr/>
        <p:txBody>
          <a:bodyPr>
            <a:normAutofit fontScale="90000"/>
          </a:bodyPr>
          <a:lstStyle/>
          <a:p>
            <a:pPr algn="ctr"/>
            <a:r>
              <a:rPr lang="en-GB" sz="4000">
                <a:solidFill>
                  <a:schemeClr val="bg1"/>
                </a:solidFill>
              </a:rPr>
              <a:t>The Foundation: High Quality Core Instruction</a:t>
            </a:r>
            <a:endParaRPr lang="en-US">
              <a:solidFill>
                <a:schemeClr val="bg1"/>
              </a:solidFill>
            </a:endParaRPr>
          </a:p>
        </p:txBody>
      </p:sp>
      <p:sp>
        <p:nvSpPr>
          <p:cNvPr id="3" name="Content Placeholder 2">
            <a:extLst>
              <a:ext uri="{FF2B5EF4-FFF2-40B4-BE49-F238E27FC236}">
                <a16:creationId xmlns:a16="http://schemas.microsoft.com/office/drawing/2014/main" id="{50708CBC-8918-8AEB-1FC1-10D155B851E2}"/>
              </a:ext>
            </a:extLst>
          </p:cNvPr>
          <p:cNvSpPr>
            <a:spLocks noGrp="1"/>
          </p:cNvSpPr>
          <p:nvPr>
            <p:ph idx="1"/>
          </p:nvPr>
        </p:nvSpPr>
        <p:spPr>
          <a:xfrm>
            <a:off x="612647" y="1683782"/>
            <a:ext cx="9679913" cy="4625578"/>
          </a:xfrm>
        </p:spPr>
        <p:txBody>
          <a:bodyPr vert="horz" lIns="91440" tIns="45720" rIns="91440" bIns="45720" rtlCol="0" anchor="t">
            <a:normAutofit/>
          </a:bodyPr>
          <a:lstStyle/>
          <a:p>
            <a:r>
              <a:rPr lang="en-GB">
                <a:solidFill>
                  <a:schemeClr val="bg1"/>
                </a:solidFill>
                <a:ea typeface="+mn-lt"/>
                <a:cs typeface="+mn-lt"/>
              </a:rPr>
              <a:t>Evidence based teaching informed by the science of learning through our partnership with Shaping Minds and the application of High Impact Teaching Strategies</a:t>
            </a:r>
            <a:endParaRPr lang="en-GB">
              <a:solidFill>
                <a:schemeClr val="bg1"/>
              </a:solidFill>
            </a:endParaRPr>
          </a:p>
          <a:p>
            <a:r>
              <a:rPr lang="en-GB">
                <a:solidFill>
                  <a:schemeClr val="bg1"/>
                </a:solidFill>
                <a:ea typeface="+mn-lt"/>
                <a:cs typeface="+mn-lt"/>
              </a:rPr>
              <a:t>Explicit literacy instruction including systematic synthetic phonics through UFLI Foundations and structured writing through Talk for Writing</a:t>
            </a:r>
            <a:endParaRPr lang="en-GB">
              <a:solidFill>
                <a:schemeClr val="bg1"/>
              </a:solidFill>
            </a:endParaRPr>
          </a:p>
          <a:p>
            <a:r>
              <a:rPr lang="en-GB">
                <a:solidFill>
                  <a:schemeClr val="bg1"/>
                </a:solidFill>
                <a:ea typeface="+mn-lt"/>
                <a:cs typeface="+mn-lt"/>
              </a:rPr>
              <a:t>Clear lesson structures with modelling, guided practice, and gradual release</a:t>
            </a:r>
            <a:endParaRPr lang="en-GB">
              <a:solidFill>
                <a:schemeClr val="bg1"/>
              </a:solidFill>
            </a:endParaRPr>
          </a:p>
          <a:p>
            <a:r>
              <a:rPr lang="en-GB">
                <a:solidFill>
                  <a:schemeClr val="bg1"/>
                </a:solidFill>
                <a:ea typeface="+mn-lt"/>
                <a:cs typeface="+mn-lt"/>
              </a:rPr>
              <a:t>Consistent routines and organised classroom environments that support focus and independence</a:t>
            </a:r>
            <a:endParaRPr lang="en-GB">
              <a:solidFill>
                <a:schemeClr val="bg1"/>
              </a:solidFill>
            </a:endParaRPr>
          </a:p>
          <a:p>
            <a:r>
              <a:rPr lang="en-GB">
                <a:solidFill>
                  <a:schemeClr val="bg1"/>
                </a:solidFill>
                <a:ea typeface="+mn-lt"/>
                <a:cs typeface="+mn-lt"/>
              </a:rPr>
              <a:t>Strong knowledge of each student’s strengths, needs, and interests</a:t>
            </a:r>
            <a:endParaRPr lang="en-GB">
              <a:solidFill>
                <a:schemeClr val="bg1"/>
              </a:solidFill>
            </a:endParaRPr>
          </a:p>
          <a:p>
            <a:r>
              <a:rPr lang="en-GB">
                <a:solidFill>
                  <a:schemeClr val="bg1"/>
                </a:solidFill>
                <a:ea typeface="+mn-lt"/>
                <a:cs typeface="+mn-lt"/>
              </a:rPr>
              <a:t>Collaboration between teachers, support staff, and the Student Services team</a:t>
            </a:r>
            <a:endParaRPr lang="en-GB">
              <a:solidFill>
                <a:schemeClr val="bg1"/>
              </a:solidFill>
            </a:endParaRPr>
          </a:p>
          <a:p>
            <a:endParaRPr lang="en-GB"/>
          </a:p>
        </p:txBody>
      </p:sp>
      <p:pic>
        <p:nvPicPr>
          <p:cNvPr id="4" name="Picture 3" descr="A diagram of a tiered pyramid&#10;&#10;AI-generated content may be incorrect.">
            <a:extLst>
              <a:ext uri="{FF2B5EF4-FFF2-40B4-BE49-F238E27FC236}">
                <a16:creationId xmlns:a16="http://schemas.microsoft.com/office/drawing/2014/main" id="{CB58695B-A0F7-3EF5-0E31-0D86CB45C232}"/>
              </a:ext>
            </a:extLst>
          </p:cNvPr>
          <p:cNvPicPr>
            <a:picLocks noChangeAspect="1"/>
          </p:cNvPicPr>
          <p:nvPr/>
        </p:nvPicPr>
        <p:blipFill>
          <a:blip r:embed="rId2">
            <a:extLst>
              <a:ext uri="{BEBA8EAE-BF5A-486C-A8C5-ECC9F3942E4B}">
                <a14:imgProps xmlns:a14="http://schemas.microsoft.com/office/drawing/2010/main">
                  <a14:imgLayer r:embed="rId3">
                    <a14:imgEffect>
                      <a14:saturation sat="12000"/>
                    </a14:imgEffect>
                    <a14:imgEffect>
                      <a14:brightnessContrast bright="38000" contrast="13000"/>
                    </a14:imgEffect>
                  </a14:imgLayer>
                </a14:imgProps>
              </a:ext>
            </a:extLst>
          </a:blip>
          <a:srcRect r="483" b="30909"/>
          <a:stretch>
            <a:fillRect/>
          </a:stretch>
        </p:blipFill>
        <p:spPr>
          <a:xfrm>
            <a:off x="9617416" y="3818778"/>
            <a:ext cx="2174634" cy="1206481"/>
          </a:xfrm>
          <a:prstGeom prst="rect">
            <a:avLst/>
          </a:prstGeom>
        </p:spPr>
      </p:pic>
      <p:pic>
        <p:nvPicPr>
          <p:cNvPr id="7" name="Picture 6" descr="A diagram of a tiered pyramid&#10;&#10;AI-generated content may be incorrect.">
            <a:extLst>
              <a:ext uri="{FF2B5EF4-FFF2-40B4-BE49-F238E27FC236}">
                <a16:creationId xmlns:a16="http://schemas.microsoft.com/office/drawing/2014/main" id="{40130E0A-6C68-6780-FFEF-7D514B01784D}"/>
              </a:ext>
            </a:extLst>
          </p:cNvPr>
          <p:cNvPicPr>
            <a:picLocks noChangeAspect="1"/>
          </p:cNvPicPr>
          <p:nvPr/>
        </p:nvPicPr>
        <p:blipFill>
          <a:blip r:embed="rId4"/>
          <a:srcRect l="1064" t="68889" r="-709" b="-889"/>
          <a:stretch>
            <a:fillRect/>
          </a:stretch>
        </p:blipFill>
        <p:spPr>
          <a:xfrm>
            <a:off x="9225019" y="5030388"/>
            <a:ext cx="2969471" cy="760536"/>
          </a:xfrm>
          <a:prstGeom prst="rect">
            <a:avLst/>
          </a:prstGeom>
        </p:spPr>
      </p:pic>
    </p:spTree>
    <p:extLst>
      <p:ext uri="{BB962C8B-B14F-4D97-AF65-F5344CB8AC3E}">
        <p14:creationId xmlns:p14="http://schemas.microsoft.com/office/powerpoint/2010/main" val="2654235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8977-05D7-3443-C5C7-0AF62FEF7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3633A5-C354-7C08-2880-6177A2C7F089}"/>
              </a:ext>
            </a:extLst>
          </p:cNvPr>
          <p:cNvSpPr>
            <a:spLocks noGrp="1"/>
          </p:cNvSpPr>
          <p:nvPr>
            <p:ph type="title"/>
          </p:nvPr>
        </p:nvSpPr>
        <p:spPr>
          <a:xfrm>
            <a:off x="8193571" y="363025"/>
            <a:ext cx="4000732" cy="1161565"/>
          </a:xfrm>
        </p:spPr>
        <p:txBody>
          <a:bodyPr vert="horz" lIns="91440" tIns="45720" rIns="91440" bIns="45720" rtlCol="0" anchor="t">
            <a:noAutofit/>
          </a:bodyPr>
          <a:lstStyle/>
          <a:p>
            <a:pPr algn="ctr"/>
            <a:r>
              <a:rPr lang="en-GB" sz="3200">
                <a:solidFill>
                  <a:schemeClr val="bg1"/>
                </a:solidFill>
                <a:ea typeface="+mj-lt"/>
                <a:cs typeface="+mj-lt"/>
              </a:rPr>
              <a:t>Targeted Support for Students</a:t>
            </a:r>
            <a:endParaRPr lang="en-US" sz="3200">
              <a:solidFill>
                <a:schemeClr val="bg1"/>
              </a:solidFill>
            </a:endParaRPr>
          </a:p>
        </p:txBody>
      </p:sp>
      <p:sp>
        <p:nvSpPr>
          <p:cNvPr id="3" name="Content Placeholder 2">
            <a:extLst>
              <a:ext uri="{FF2B5EF4-FFF2-40B4-BE49-F238E27FC236}">
                <a16:creationId xmlns:a16="http://schemas.microsoft.com/office/drawing/2014/main" id="{23F43E6B-8089-4C24-AA89-B28AD37A8136}"/>
              </a:ext>
            </a:extLst>
          </p:cNvPr>
          <p:cNvSpPr>
            <a:spLocks noGrp="1"/>
          </p:cNvSpPr>
          <p:nvPr>
            <p:ph idx="1"/>
          </p:nvPr>
        </p:nvSpPr>
        <p:spPr>
          <a:xfrm>
            <a:off x="8467109" y="1713089"/>
            <a:ext cx="3515530" cy="3375116"/>
          </a:xfrm>
        </p:spPr>
        <p:txBody>
          <a:bodyPr vert="horz" lIns="91440" tIns="45720" rIns="91440" bIns="45720" rtlCol="0" anchor="t">
            <a:normAutofit fontScale="62500" lnSpcReduction="20000"/>
          </a:bodyPr>
          <a:lstStyle/>
          <a:p>
            <a:pPr marL="0" indent="0">
              <a:buNone/>
            </a:pPr>
            <a:r>
              <a:rPr lang="en-GB">
                <a:solidFill>
                  <a:schemeClr val="bg1"/>
                </a:solidFill>
                <a:ea typeface="+mn-lt"/>
                <a:cs typeface="+mn-lt"/>
              </a:rPr>
              <a:t>Approximately 14% of Richmond students benefit from Tier 2 support alongside the high quality classroom instruction provided to all students.</a:t>
            </a:r>
            <a:endParaRPr lang="en-US"/>
          </a:p>
          <a:p>
            <a:pPr marL="0" indent="0">
              <a:buNone/>
            </a:pPr>
            <a:r>
              <a:rPr lang="en-GB">
                <a:solidFill>
                  <a:schemeClr val="bg1"/>
                </a:solidFill>
                <a:ea typeface="+mn-lt"/>
                <a:cs typeface="+mn-lt"/>
              </a:rPr>
              <a:t>The strategies shown here are examples of the support structures teachers may use to provide additional targeted support.</a:t>
            </a:r>
          </a:p>
          <a:p>
            <a:pPr marL="0" indent="0">
              <a:buNone/>
            </a:pPr>
            <a:r>
              <a:rPr lang="en-GB">
                <a:solidFill>
                  <a:schemeClr val="bg1"/>
                </a:solidFill>
                <a:ea typeface="+mn-lt"/>
                <a:cs typeface="+mn-lt"/>
              </a:rPr>
              <a:t>Approaches may vary depending on the year level, learning area, teacher expertise and individual student needs.</a:t>
            </a:r>
          </a:p>
          <a:p>
            <a:pPr marL="0" indent="0">
              <a:buNone/>
            </a:pPr>
            <a:r>
              <a:rPr lang="en-GB">
                <a:solidFill>
                  <a:schemeClr val="bg1"/>
                </a:solidFill>
                <a:ea typeface="+mn-lt"/>
                <a:cs typeface="+mn-lt"/>
              </a:rPr>
              <a:t>Each situation is unique, and our teachers use their professional knowledge to select the most appropriate strategies to support student progress.</a:t>
            </a:r>
          </a:p>
          <a:p>
            <a:endParaRPr lang="en-GB">
              <a:solidFill>
                <a:schemeClr val="bg1"/>
              </a:solidFill>
            </a:endParaRPr>
          </a:p>
          <a:p>
            <a:pPr marL="0" indent="0">
              <a:buNone/>
            </a:pPr>
            <a:endParaRPr lang="en-GB">
              <a:solidFill>
                <a:schemeClr val="bg1"/>
              </a:solidFill>
            </a:endParaRPr>
          </a:p>
          <a:p>
            <a:endParaRPr lang="en-GB"/>
          </a:p>
        </p:txBody>
      </p:sp>
      <p:pic>
        <p:nvPicPr>
          <p:cNvPr id="4" name="Picture 3" descr="A white sheet of paper with text and colored circles&#10;&#10;AI-generated content may be incorrect.">
            <a:extLst>
              <a:ext uri="{FF2B5EF4-FFF2-40B4-BE49-F238E27FC236}">
                <a16:creationId xmlns:a16="http://schemas.microsoft.com/office/drawing/2014/main" id="{604A0849-F21A-9074-5A1C-785BF5ADC03D}"/>
              </a:ext>
            </a:extLst>
          </p:cNvPr>
          <p:cNvPicPr>
            <a:picLocks noChangeAspect="1"/>
          </p:cNvPicPr>
          <p:nvPr/>
        </p:nvPicPr>
        <p:blipFill>
          <a:blip r:embed="rId2"/>
          <a:stretch>
            <a:fillRect/>
          </a:stretch>
        </p:blipFill>
        <p:spPr>
          <a:xfrm>
            <a:off x="230798" y="361950"/>
            <a:ext cx="8096250" cy="6134100"/>
          </a:xfrm>
          <a:prstGeom prst="rect">
            <a:avLst/>
          </a:prstGeom>
        </p:spPr>
      </p:pic>
      <p:pic>
        <p:nvPicPr>
          <p:cNvPr id="7" name="Picture 6" descr="A diagram of a tiered pyramid&#10;&#10;AI-generated content may be incorrect.">
            <a:extLst>
              <a:ext uri="{FF2B5EF4-FFF2-40B4-BE49-F238E27FC236}">
                <a16:creationId xmlns:a16="http://schemas.microsoft.com/office/drawing/2014/main" id="{CCDD6F91-657A-64AA-4FA8-B412E0E0DDFE}"/>
              </a:ext>
            </a:extLst>
          </p:cNvPr>
          <p:cNvPicPr>
            <a:picLocks noChangeAspect="1"/>
          </p:cNvPicPr>
          <p:nvPr/>
        </p:nvPicPr>
        <p:blipFill>
          <a:blip r:embed="rId3">
            <a:extLst>
              <a:ext uri="{BEBA8EAE-BF5A-486C-A8C5-ECC9F3942E4B}">
                <a14:imgProps xmlns:a14="http://schemas.microsoft.com/office/drawing/2010/main">
                  <a14:imgLayer r:embed="rId4">
                    <a14:imgEffect>
                      <a14:saturation sat="12000"/>
                    </a14:imgEffect>
                    <a14:imgEffect>
                      <a14:brightnessContrast bright="38000" contrast="13000"/>
                    </a14:imgEffect>
                  </a14:imgLayer>
                </a14:imgProps>
              </a:ext>
            </a:extLst>
          </a:blip>
          <a:srcRect l="-412" t="-258" r="893" b="59776"/>
          <a:stretch>
            <a:fillRect/>
          </a:stretch>
        </p:blipFill>
        <p:spPr>
          <a:xfrm>
            <a:off x="9804596" y="4752118"/>
            <a:ext cx="2174685" cy="706893"/>
          </a:xfrm>
          <a:prstGeom prst="rect">
            <a:avLst/>
          </a:prstGeom>
        </p:spPr>
      </p:pic>
      <p:pic>
        <p:nvPicPr>
          <p:cNvPr id="9" name="Picture 8" descr="A diagram of a tiered pyramid&#10;&#10;AI-generated content may be incorrect.">
            <a:extLst>
              <a:ext uri="{FF2B5EF4-FFF2-40B4-BE49-F238E27FC236}">
                <a16:creationId xmlns:a16="http://schemas.microsoft.com/office/drawing/2014/main" id="{05EB8DB9-8595-872F-7592-86FE0EC686CD}"/>
              </a:ext>
            </a:extLst>
          </p:cNvPr>
          <p:cNvPicPr>
            <a:picLocks noChangeAspect="1"/>
          </p:cNvPicPr>
          <p:nvPr/>
        </p:nvPicPr>
        <p:blipFill>
          <a:blip r:embed="rId3">
            <a:extLst>
              <a:ext uri="{BEBA8EAE-BF5A-486C-A8C5-ECC9F3942E4B}">
                <a14:imgProps xmlns:a14="http://schemas.microsoft.com/office/drawing/2010/main">
                  <a14:imgLayer r:embed="rId4">
                    <a14:imgEffect>
                      <a14:saturation sat="12000"/>
                    </a14:imgEffect>
                    <a14:imgEffect>
                      <a14:brightnessContrast bright="38000" contrast="13000"/>
                    </a14:imgEffect>
                  </a14:imgLayer>
                </a14:imgProps>
              </a:ext>
            </a:extLst>
          </a:blip>
          <a:srcRect t="67598" r="-13393" b="2235"/>
          <a:stretch>
            <a:fillRect/>
          </a:stretch>
        </p:blipFill>
        <p:spPr>
          <a:xfrm>
            <a:off x="9804827" y="5972190"/>
            <a:ext cx="2477891" cy="526791"/>
          </a:xfrm>
          <a:prstGeom prst="rect">
            <a:avLst/>
          </a:prstGeom>
        </p:spPr>
      </p:pic>
      <p:pic>
        <p:nvPicPr>
          <p:cNvPr id="5" name="Picture 4" descr="A diagram of a tiered pyramid&#10;&#10;AI-generated content may be incorrect.">
            <a:extLst>
              <a:ext uri="{FF2B5EF4-FFF2-40B4-BE49-F238E27FC236}">
                <a16:creationId xmlns:a16="http://schemas.microsoft.com/office/drawing/2014/main" id="{2FDFB028-F533-BC33-9C6E-247C2A40EBB7}"/>
              </a:ext>
            </a:extLst>
          </p:cNvPr>
          <p:cNvPicPr>
            <a:picLocks noChangeAspect="1"/>
          </p:cNvPicPr>
          <p:nvPr/>
        </p:nvPicPr>
        <p:blipFill>
          <a:blip r:embed="rId5"/>
          <a:srcRect l="4590" t="39918" r="2579" b="32099"/>
          <a:stretch>
            <a:fillRect/>
          </a:stretch>
        </p:blipFill>
        <p:spPr>
          <a:xfrm>
            <a:off x="9510769" y="5378823"/>
            <a:ext cx="2766410" cy="665081"/>
          </a:xfrm>
          <a:prstGeom prst="rect">
            <a:avLst/>
          </a:prstGeom>
        </p:spPr>
      </p:pic>
    </p:spTree>
    <p:extLst>
      <p:ext uri="{BB962C8B-B14F-4D97-AF65-F5344CB8AC3E}">
        <p14:creationId xmlns:p14="http://schemas.microsoft.com/office/powerpoint/2010/main" val="1665342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13F3E0-7BA5-3550-AD30-02C1EDC98B67}"/>
              </a:ext>
            </a:extLst>
          </p:cNvPr>
          <p:cNvPicPr>
            <a:picLocks noChangeAspect="1"/>
          </p:cNvPicPr>
          <p:nvPr/>
        </p:nvPicPr>
        <p:blipFill>
          <a:blip r:embed="rId2"/>
          <a:stretch>
            <a:fillRect/>
          </a:stretch>
        </p:blipFill>
        <p:spPr>
          <a:xfrm>
            <a:off x="6098112" y="550494"/>
            <a:ext cx="5186327" cy="2646649"/>
          </a:xfrm>
          <a:prstGeom prst="rect">
            <a:avLst/>
          </a:prstGeom>
        </p:spPr>
      </p:pic>
      <p:pic>
        <p:nvPicPr>
          <p:cNvPr id="6" name="Picture 5" descr="A diagram of a tiered pyramid&#10;&#10;AI-generated content may be incorrect.">
            <a:extLst>
              <a:ext uri="{FF2B5EF4-FFF2-40B4-BE49-F238E27FC236}">
                <a16:creationId xmlns:a16="http://schemas.microsoft.com/office/drawing/2014/main" id="{EB73EEFA-1DF9-F546-A3FF-034E8131B482}"/>
              </a:ext>
            </a:extLst>
          </p:cNvPr>
          <p:cNvPicPr>
            <a:picLocks noChangeAspect="1"/>
          </p:cNvPicPr>
          <p:nvPr/>
        </p:nvPicPr>
        <p:blipFill>
          <a:blip r:embed="rId3">
            <a:extLst>
              <a:ext uri="{BEBA8EAE-BF5A-486C-A8C5-ECC9F3942E4B}">
                <a14:imgProps xmlns:a14="http://schemas.microsoft.com/office/drawing/2010/main">
                  <a14:imgLayer r:embed="rId4">
                    <a14:imgEffect>
                      <a14:saturation sat="12000"/>
                    </a14:imgEffect>
                    <a14:imgEffect>
                      <a14:brightnessContrast bright="38000" contrast="13000"/>
                    </a14:imgEffect>
                  </a14:imgLayer>
                </a14:imgProps>
              </a:ext>
            </a:extLst>
          </a:blip>
          <a:srcRect l="-2232" t="37049" r="-10714" b="-1117"/>
          <a:stretch>
            <a:fillRect/>
          </a:stretch>
        </p:blipFill>
        <p:spPr>
          <a:xfrm>
            <a:off x="9726673" y="5486840"/>
            <a:ext cx="2468134" cy="1118786"/>
          </a:xfrm>
          <a:prstGeom prst="rect">
            <a:avLst/>
          </a:prstGeom>
        </p:spPr>
      </p:pic>
      <p:pic>
        <p:nvPicPr>
          <p:cNvPr id="3" name="Picture 2" descr="A diagram of a tiered pyramid&#10;&#10;AI-generated content may be incorrect.">
            <a:extLst>
              <a:ext uri="{FF2B5EF4-FFF2-40B4-BE49-F238E27FC236}">
                <a16:creationId xmlns:a16="http://schemas.microsoft.com/office/drawing/2014/main" id="{62B63A57-14B8-9186-CEEC-9F22FF1A749A}"/>
              </a:ext>
            </a:extLst>
          </p:cNvPr>
          <p:cNvPicPr>
            <a:picLocks noChangeAspect="1"/>
          </p:cNvPicPr>
          <p:nvPr/>
        </p:nvPicPr>
        <p:blipFill>
          <a:blip r:embed="rId5"/>
          <a:srcRect l="25574" t="-1646" r="24918" b="59259"/>
          <a:stretch>
            <a:fillRect/>
          </a:stretch>
        </p:blipFill>
        <p:spPr>
          <a:xfrm>
            <a:off x="10096923" y="4509362"/>
            <a:ext cx="1475372" cy="1007424"/>
          </a:xfrm>
          <a:prstGeom prst="rect">
            <a:avLst/>
          </a:prstGeom>
        </p:spPr>
      </p:pic>
      <p:sp>
        <p:nvSpPr>
          <p:cNvPr id="7" name="Title 6">
            <a:extLst>
              <a:ext uri="{FF2B5EF4-FFF2-40B4-BE49-F238E27FC236}">
                <a16:creationId xmlns:a16="http://schemas.microsoft.com/office/drawing/2014/main" id="{5A7A674B-7382-D365-6821-F7726416FE23}"/>
              </a:ext>
            </a:extLst>
          </p:cNvPr>
          <p:cNvSpPr>
            <a:spLocks noGrp="1"/>
          </p:cNvSpPr>
          <p:nvPr>
            <p:ph type="title"/>
          </p:nvPr>
        </p:nvSpPr>
        <p:spPr/>
        <p:txBody>
          <a:bodyPr/>
          <a:lstStyle/>
          <a:p>
            <a:r>
              <a:rPr lang="en-GB">
                <a:solidFill>
                  <a:schemeClr val="bg1"/>
                </a:solidFill>
              </a:rPr>
              <a:t>Tier 3 Support</a:t>
            </a:r>
          </a:p>
        </p:txBody>
      </p:sp>
      <p:sp>
        <p:nvSpPr>
          <p:cNvPr id="8" name="Content Placeholder 7">
            <a:extLst>
              <a:ext uri="{FF2B5EF4-FFF2-40B4-BE49-F238E27FC236}">
                <a16:creationId xmlns:a16="http://schemas.microsoft.com/office/drawing/2014/main" id="{A6D2127E-DD73-FF6D-637C-268965ABF25C}"/>
              </a:ext>
            </a:extLst>
          </p:cNvPr>
          <p:cNvSpPr>
            <a:spLocks noGrp="1"/>
          </p:cNvSpPr>
          <p:nvPr>
            <p:ph sz="half" idx="1"/>
          </p:nvPr>
        </p:nvSpPr>
        <p:spPr>
          <a:xfrm>
            <a:off x="319571" y="1513010"/>
            <a:ext cx="4956908" cy="4400184"/>
          </a:xfrm>
        </p:spPr>
        <p:txBody>
          <a:bodyPr vert="horz" lIns="91440" tIns="45720" rIns="91440" bIns="45720" rtlCol="0" anchor="t">
            <a:normAutofit fontScale="70000" lnSpcReduction="20000"/>
          </a:bodyPr>
          <a:lstStyle/>
          <a:p>
            <a:r>
              <a:rPr lang="en-GB">
                <a:solidFill>
                  <a:schemeClr val="bg1"/>
                </a:solidFill>
                <a:ea typeface="+mn-lt"/>
                <a:cs typeface="+mn-lt"/>
              </a:rPr>
              <a:t>Tier 3 students require substantial additional support and receive Individual Disability Allocation funding. These students require a documented plan to guide the adjustments and supports provided.</a:t>
            </a:r>
            <a:endParaRPr lang="en-GB">
              <a:solidFill>
                <a:schemeClr val="bg1"/>
              </a:solidFill>
            </a:endParaRPr>
          </a:p>
          <a:p>
            <a:r>
              <a:rPr lang="en-GB">
                <a:solidFill>
                  <a:schemeClr val="bg1"/>
                </a:solidFill>
                <a:ea typeface="+mn-lt"/>
                <a:cs typeface="+mn-lt"/>
              </a:rPr>
              <a:t>At Richmond Primary School, Tier 3 students are funded at varying levels depending on their individual needs. Currently, our students who receive funding are all classified as requiring substantial adjustments. We have no students with extensive adjustments.</a:t>
            </a:r>
            <a:endParaRPr lang="en-GB">
              <a:solidFill>
                <a:schemeClr val="bg1"/>
              </a:solidFill>
            </a:endParaRPr>
          </a:p>
          <a:p>
            <a:r>
              <a:rPr lang="en-GB">
                <a:solidFill>
                  <a:schemeClr val="bg1"/>
                </a:solidFill>
                <a:ea typeface="+mn-lt"/>
                <a:cs typeface="+mn-lt"/>
              </a:rPr>
              <a:t>Extensive adjustments involve highly individualised and comprehensive teaching and learning supports, including constant and highly structured adult assistance across most aspects of the school program.</a:t>
            </a:r>
            <a:endParaRPr lang="en-GB">
              <a:solidFill>
                <a:schemeClr val="bg1"/>
              </a:solidFill>
            </a:endParaRPr>
          </a:p>
          <a:p>
            <a:r>
              <a:rPr lang="en-GB">
                <a:solidFill>
                  <a:schemeClr val="bg1"/>
                </a:solidFill>
                <a:ea typeface="+mn-lt"/>
                <a:cs typeface="+mn-lt"/>
              </a:rPr>
              <a:t>Students receiving Individual Disability Allocation are supported through personalised planning, targeted strategies and collaboration between teachers, support staff and the Student Services team.</a:t>
            </a:r>
            <a:endParaRPr lang="en-GB">
              <a:solidFill>
                <a:schemeClr val="bg1"/>
              </a:solidFill>
            </a:endParaRPr>
          </a:p>
          <a:p>
            <a:endParaRPr lang="en-GB"/>
          </a:p>
        </p:txBody>
      </p:sp>
      <p:pic>
        <p:nvPicPr>
          <p:cNvPr id="12" name="Picture 11" descr="A blue background with black text&#10;&#10;AI-generated content may be incorrect.">
            <a:extLst>
              <a:ext uri="{FF2B5EF4-FFF2-40B4-BE49-F238E27FC236}">
                <a16:creationId xmlns:a16="http://schemas.microsoft.com/office/drawing/2014/main" id="{85794831-BA69-4CB3-7CE4-4E8F334E57E8}"/>
              </a:ext>
            </a:extLst>
          </p:cNvPr>
          <p:cNvPicPr>
            <a:picLocks noChangeAspect="1"/>
          </p:cNvPicPr>
          <p:nvPr/>
        </p:nvPicPr>
        <p:blipFill>
          <a:blip r:embed="rId6"/>
          <a:stretch>
            <a:fillRect/>
          </a:stretch>
        </p:blipFill>
        <p:spPr>
          <a:xfrm>
            <a:off x="5575300" y="3429855"/>
            <a:ext cx="4060094" cy="2977906"/>
          </a:xfrm>
          <a:prstGeom prst="rect">
            <a:avLst/>
          </a:prstGeom>
        </p:spPr>
      </p:pic>
    </p:spTree>
    <p:extLst>
      <p:ext uri="{BB962C8B-B14F-4D97-AF65-F5344CB8AC3E}">
        <p14:creationId xmlns:p14="http://schemas.microsoft.com/office/powerpoint/2010/main" val="543647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66A35-D20E-EB7F-71B6-54E105D87BBE}"/>
            </a:ext>
          </a:extLst>
        </p:cNvPr>
        <p:cNvGrpSpPr/>
        <p:nvPr/>
      </p:nvGrpSpPr>
      <p:grpSpPr>
        <a:xfrm>
          <a:off x="0" y="0"/>
          <a:ext cx="0" cy="0"/>
          <a:chOff x="0" y="0"/>
          <a:chExt cx="0" cy="0"/>
        </a:xfrm>
      </p:grpSpPr>
      <p:pic>
        <p:nvPicPr>
          <p:cNvPr id="2" name="Content Placeholder 1" descr="A blue and white text on a white background&#10;&#10;AI-generated content may be incorrect.">
            <a:extLst>
              <a:ext uri="{FF2B5EF4-FFF2-40B4-BE49-F238E27FC236}">
                <a16:creationId xmlns:a16="http://schemas.microsoft.com/office/drawing/2014/main" id="{BE6CC410-FAEF-DA49-19D0-8743956CD0DF}"/>
              </a:ext>
            </a:extLst>
          </p:cNvPr>
          <p:cNvPicPr>
            <a:picLocks noGrp="1" noChangeAspect="1"/>
          </p:cNvPicPr>
          <p:nvPr>
            <p:ph idx="4294967295"/>
          </p:nvPr>
        </p:nvPicPr>
        <p:blipFill>
          <a:blip r:embed="rId3"/>
          <a:srcRect t="5665" r="263" b="-192"/>
          <a:stretch>
            <a:fillRect/>
          </a:stretch>
        </p:blipFill>
        <p:spPr>
          <a:xfrm>
            <a:off x="5915555" y="249238"/>
            <a:ext cx="4001043" cy="5213156"/>
          </a:xfrm>
          <a:prstGeom prst="rect">
            <a:avLst/>
          </a:prstGeom>
        </p:spPr>
      </p:pic>
      <p:pic>
        <p:nvPicPr>
          <p:cNvPr id="5" name="Picture 4" descr="A blue background with black text&#10;&#10;AI-generated content may be incorrect.">
            <a:extLst>
              <a:ext uri="{FF2B5EF4-FFF2-40B4-BE49-F238E27FC236}">
                <a16:creationId xmlns:a16="http://schemas.microsoft.com/office/drawing/2014/main" id="{5B86E038-845B-2BF4-51A9-0789FD1BDBC8}"/>
              </a:ext>
            </a:extLst>
          </p:cNvPr>
          <p:cNvPicPr>
            <a:picLocks noChangeAspect="1"/>
          </p:cNvPicPr>
          <p:nvPr/>
        </p:nvPicPr>
        <p:blipFill>
          <a:blip r:embed="rId4"/>
          <a:srcRect t="13879" r="37500" b="-356"/>
          <a:stretch>
            <a:fillRect/>
          </a:stretch>
        </p:blipFill>
        <p:spPr>
          <a:xfrm>
            <a:off x="9606737" y="4298503"/>
            <a:ext cx="2272976" cy="2310618"/>
          </a:xfrm>
          <a:prstGeom prst="rect">
            <a:avLst/>
          </a:prstGeom>
        </p:spPr>
      </p:pic>
      <p:pic>
        <p:nvPicPr>
          <p:cNvPr id="8" name="Picture 7" descr="A diagram of a disability&#10;&#10;AI-generated content may be incorrect.">
            <a:extLst>
              <a:ext uri="{FF2B5EF4-FFF2-40B4-BE49-F238E27FC236}">
                <a16:creationId xmlns:a16="http://schemas.microsoft.com/office/drawing/2014/main" id="{F6AAA5DC-00E0-BC01-0F4B-925FCE8460BA}"/>
              </a:ext>
            </a:extLst>
          </p:cNvPr>
          <p:cNvPicPr>
            <a:picLocks noChangeAspect="1"/>
          </p:cNvPicPr>
          <p:nvPr/>
        </p:nvPicPr>
        <p:blipFill>
          <a:blip r:embed="rId5"/>
          <a:stretch>
            <a:fillRect/>
          </a:stretch>
        </p:blipFill>
        <p:spPr>
          <a:xfrm>
            <a:off x="88454" y="125209"/>
            <a:ext cx="5567403" cy="6613280"/>
          </a:xfrm>
          <a:prstGeom prst="rect">
            <a:avLst/>
          </a:prstGeom>
        </p:spPr>
      </p:pic>
      <p:sp>
        <p:nvSpPr>
          <p:cNvPr id="11" name="TextBox 10">
            <a:extLst>
              <a:ext uri="{FF2B5EF4-FFF2-40B4-BE49-F238E27FC236}">
                <a16:creationId xmlns:a16="http://schemas.microsoft.com/office/drawing/2014/main" id="{05FC36E7-12FF-AB07-FA8C-E62403C9DB07}"/>
              </a:ext>
            </a:extLst>
          </p:cNvPr>
          <p:cNvSpPr txBox="1"/>
          <p:nvPr/>
        </p:nvSpPr>
        <p:spPr>
          <a:xfrm>
            <a:off x="10064749" y="1291167"/>
            <a:ext cx="1811867" cy="156966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STUDENT CENTRED FUNDING MODEL</a:t>
            </a:r>
          </a:p>
        </p:txBody>
      </p:sp>
      <p:sp>
        <p:nvSpPr>
          <p:cNvPr id="13" name="TextBox 12">
            <a:extLst>
              <a:ext uri="{FF2B5EF4-FFF2-40B4-BE49-F238E27FC236}">
                <a16:creationId xmlns:a16="http://schemas.microsoft.com/office/drawing/2014/main" id="{C03FED03-B476-36FC-6E5B-AAA95484CF08}"/>
              </a:ext>
            </a:extLst>
          </p:cNvPr>
          <p:cNvSpPr txBox="1"/>
          <p:nvPr/>
        </p:nvSpPr>
        <p:spPr>
          <a:xfrm>
            <a:off x="5916084" y="6328833"/>
            <a:ext cx="27516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bg1"/>
                </a:solidFill>
              </a:rPr>
              <a:t>Graphics created by Millen PS</a:t>
            </a:r>
          </a:p>
        </p:txBody>
      </p:sp>
    </p:spTree>
    <p:extLst>
      <p:ext uri="{BB962C8B-B14F-4D97-AF65-F5344CB8AC3E}">
        <p14:creationId xmlns:p14="http://schemas.microsoft.com/office/powerpoint/2010/main" val="1462049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tiered pyramid&#10;&#10;AI-generated content may be incorrect.">
            <a:extLst>
              <a:ext uri="{FF2B5EF4-FFF2-40B4-BE49-F238E27FC236}">
                <a16:creationId xmlns:a16="http://schemas.microsoft.com/office/drawing/2014/main" id="{27DBDC5E-F137-7AE9-96F8-54790E553B55}"/>
              </a:ext>
            </a:extLst>
          </p:cNvPr>
          <p:cNvPicPr>
            <a:picLocks noChangeAspect="1"/>
          </p:cNvPicPr>
          <p:nvPr/>
        </p:nvPicPr>
        <p:blipFill>
          <a:blip r:embed="rId2"/>
          <a:stretch>
            <a:fillRect/>
          </a:stretch>
        </p:blipFill>
        <p:spPr>
          <a:xfrm>
            <a:off x="9313756" y="4696381"/>
            <a:ext cx="2252759" cy="1832514"/>
          </a:xfrm>
          <a:prstGeom prst="rect">
            <a:avLst/>
          </a:prstGeom>
        </p:spPr>
      </p:pic>
      <p:pic>
        <p:nvPicPr>
          <p:cNvPr id="5" name="Picture 4" descr="A screenshot of a document&#10;&#10;AI-generated content may be incorrect.">
            <a:extLst>
              <a:ext uri="{FF2B5EF4-FFF2-40B4-BE49-F238E27FC236}">
                <a16:creationId xmlns:a16="http://schemas.microsoft.com/office/drawing/2014/main" id="{65FD87EF-B148-A376-973B-6EA3A25B1FA6}"/>
              </a:ext>
            </a:extLst>
          </p:cNvPr>
          <p:cNvPicPr>
            <a:picLocks noChangeAspect="1"/>
          </p:cNvPicPr>
          <p:nvPr/>
        </p:nvPicPr>
        <p:blipFill>
          <a:blip r:embed="rId3"/>
          <a:stretch>
            <a:fillRect/>
          </a:stretch>
        </p:blipFill>
        <p:spPr>
          <a:xfrm>
            <a:off x="414863" y="68384"/>
            <a:ext cx="4494507" cy="6721231"/>
          </a:xfrm>
          <a:prstGeom prst="rect">
            <a:avLst/>
          </a:prstGeom>
        </p:spPr>
      </p:pic>
      <p:sp>
        <p:nvSpPr>
          <p:cNvPr id="7" name="TextBox 6">
            <a:extLst>
              <a:ext uri="{FF2B5EF4-FFF2-40B4-BE49-F238E27FC236}">
                <a16:creationId xmlns:a16="http://schemas.microsoft.com/office/drawing/2014/main" id="{0AD98E93-E072-3EF7-84C6-2A6C25C42B41}"/>
              </a:ext>
            </a:extLst>
          </p:cNvPr>
          <p:cNvSpPr txBox="1"/>
          <p:nvPr/>
        </p:nvSpPr>
        <p:spPr>
          <a:xfrm>
            <a:off x="5544852" y="496602"/>
            <a:ext cx="5503333"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u="sng">
                <a:solidFill>
                  <a:schemeClr val="bg1"/>
                </a:solidFill>
                <a:ea typeface="+mn-lt"/>
                <a:cs typeface="+mn-lt"/>
              </a:rPr>
              <a:t>Tracking Student Information</a:t>
            </a:r>
            <a:endParaRPr lang="en-US" sz="2000" b="1" u="sng">
              <a:solidFill>
                <a:schemeClr val="bg1"/>
              </a:solidFill>
            </a:endParaRPr>
          </a:p>
          <a:p>
            <a:endParaRPr lang="en-GB">
              <a:solidFill>
                <a:schemeClr val="bg1"/>
              </a:solidFill>
              <a:ea typeface="+mn-lt"/>
              <a:cs typeface="+mn-lt"/>
            </a:endParaRPr>
          </a:p>
          <a:p>
            <a:r>
              <a:rPr lang="en-GB">
                <a:solidFill>
                  <a:schemeClr val="bg1"/>
                </a:solidFill>
                <a:ea typeface="+mn-lt"/>
                <a:cs typeface="+mn-lt"/>
              </a:rPr>
              <a:t>The deputy maintains an Information Overview Sheet in Office that provides a snapshot of important student information. This document is regularly updated as teachers and families share relevant updates.</a:t>
            </a:r>
            <a:endParaRPr lang="en-GB">
              <a:solidFill>
                <a:schemeClr val="bg1"/>
              </a:solidFill>
            </a:endParaRPr>
          </a:p>
          <a:p>
            <a:endParaRPr lang="en-GB">
              <a:solidFill>
                <a:schemeClr val="bg1"/>
              </a:solidFill>
              <a:ea typeface="+mn-lt"/>
              <a:cs typeface="+mn-lt"/>
            </a:endParaRPr>
          </a:p>
          <a:p>
            <a:r>
              <a:rPr lang="en-GB">
                <a:solidFill>
                  <a:schemeClr val="bg1"/>
                </a:solidFill>
                <a:ea typeface="+mn-lt"/>
                <a:cs typeface="+mn-lt"/>
              </a:rPr>
              <a:t>Twice each year, staff are given dedicated time during staff meetings to review, audit and update the information to ensure it remains accurate.</a:t>
            </a:r>
            <a:endParaRPr lang="en-GB">
              <a:solidFill>
                <a:schemeClr val="bg1"/>
              </a:solidFill>
            </a:endParaRPr>
          </a:p>
          <a:p>
            <a:r>
              <a:rPr lang="en-GB">
                <a:solidFill>
                  <a:schemeClr val="bg1"/>
                </a:solidFill>
                <a:ea typeface="+mn-lt"/>
                <a:cs typeface="+mn-lt"/>
              </a:rPr>
              <a:t>At the end of the year, teachers participate in a handover process where the updated Information Overview Sheet is discussed with the following year’s teacher to support continuity of care and learning.</a:t>
            </a:r>
          </a:p>
          <a:p>
            <a:endParaRPr lang="en-GB">
              <a:solidFill>
                <a:schemeClr val="bg1"/>
              </a:solidFill>
            </a:endParaRPr>
          </a:p>
          <a:p>
            <a:endParaRPr lang="en-GB"/>
          </a:p>
        </p:txBody>
      </p:sp>
    </p:spTree>
    <p:extLst>
      <p:ext uri="{BB962C8B-B14F-4D97-AF65-F5344CB8AC3E}">
        <p14:creationId xmlns:p14="http://schemas.microsoft.com/office/powerpoint/2010/main" val="352856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041DE0-0E7C-420C-003D-13085B676EFB}"/>
              </a:ext>
            </a:extLst>
          </p:cNvPr>
          <p:cNvSpPr txBox="1"/>
          <p:nvPr/>
        </p:nvSpPr>
        <p:spPr>
          <a:xfrm>
            <a:off x="2677583" y="412750"/>
            <a:ext cx="74400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rPr>
              <a:t>Learning, Development and Neurodiversity</a:t>
            </a:r>
          </a:p>
        </p:txBody>
      </p:sp>
      <p:sp>
        <p:nvSpPr>
          <p:cNvPr id="3" name="TextBox 2">
            <a:extLst>
              <a:ext uri="{FF2B5EF4-FFF2-40B4-BE49-F238E27FC236}">
                <a16:creationId xmlns:a16="http://schemas.microsoft.com/office/drawing/2014/main" id="{BA42BE23-10C2-9FB5-4A8A-B00A028E2CA1}"/>
              </a:ext>
            </a:extLst>
          </p:cNvPr>
          <p:cNvSpPr txBox="1"/>
          <p:nvPr/>
        </p:nvSpPr>
        <p:spPr>
          <a:xfrm>
            <a:off x="687916" y="1291166"/>
            <a:ext cx="3344333" cy="15663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1" name="TextBox 10">
            <a:extLst>
              <a:ext uri="{FF2B5EF4-FFF2-40B4-BE49-F238E27FC236}">
                <a16:creationId xmlns:a16="http://schemas.microsoft.com/office/drawing/2014/main" id="{ABC5AFA7-2AEC-0CE9-604B-37F5415BC36C}"/>
              </a:ext>
            </a:extLst>
          </p:cNvPr>
          <p:cNvSpPr txBox="1"/>
          <p:nvPr/>
        </p:nvSpPr>
        <p:spPr>
          <a:xfrm>
            <a:off x="532424" y="1121020"/>
            <a:ext cx="3466190" cy="3416320"/>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General Parenting and Child Development</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Raising Children Network </a:t>
            </a:r>
            <a:r>
              <a:rPr lang="en-GB" sz="1200">
                <a:ea typeface="+mn-lt"/>
                <a:cs typeface="+mn-lt"/>
              </a:rPr>
              <a:t>- Evidence based information about child development, behaviour, health and learning from birth to adolescence.</a:t>
            </a:r>
            <a:br>
              <a:rPr lang="en-GB" sz="1200">
                <a:ea typeface="+mn-lt"/>
                <a:cs typeface="+mn-lt"/>
              </a:rPr>
            </a:br>
            <a:r>
              <a:rPr lang="en-GB" sz="1200">
                <a:ea typeface="+mn-lt"/>
                <a:cs typeface="+mn-lt"/>
              </a:rPr>
              <a:t> raisingchildren.net.au</a:t>
            </a:r>
            <a:endParaRPr lang="en-GB" sz="1200"/>
          </a:p>
          <a:p>
            <a:pPr marL="171450" indent="-171450">
              <a:buFont typeface="Arial"/>
              <a:buChar char="•"/>
            </a:pPr>
            <a:endParaRPr lang="en-GB" sz="1200">
              <a:solidFill>
                <a:srgbClr val="FF0000"/>
              </a:solidFill>
              <a:ea typeface="+mn-lt"/>
              <a:cs typeface="+mn-lt"/>
            </a:endParaRPr>
          </a:p>
          <a:p>
            <a:pPr marL="171450" indent="-171450">
              <a:buFont typeface="Arial"/>
              <a:buChar char="•"/>
            </a:pPr>
            <a:r>
              <a:rPr lang="en-GB" sz="1200">
                <a:solidFill>
                  <a:srgbClr val="FF0000"/>
                </a:solidFill>
                <a:ea typeface="+mn-lt"/>
                <a:cs typeface="+mn-lt"/>
              </a:rPr>
              <a:t>Ngala Parenting Line (WA) </a:t>
            </a:r>
            <a:r>
              <a:rPr lang="en-GB" sz="1200">
                <a:solidFill>
                  <a:srgbClr val="000000"/>
                </a:solidFill>
                <a:ea typeface="+mn-lt"/>
                <a:cs typeface="+mn-lt"/>
              </a:rPr>
              <a:t>-</a:t>
            </a:r>
            <a:r>
              <a:rPr lang="en-GB" sz="1200">
                <a:ea typeface="+mn-lt"/>
                <a:cs typeface="+mn-lt"/>
              </a:rPr>
              <a:t> Free parenting advice and support for families across Western Australia. Phone 9368 9368 or 1800 111 546</a:t>
            </a:r>
            <a:br>
              <a:rPr lang="en-GB" sz="1200">
                <a:ea typeface="+mn-lt"/>
                <a:cs typeface="+mn-lt"/>
              </a:rPr>
            </a:br>
            <a:r>
              <a:rPr lang="en-GB" sz="1200">
                <a:ea typeface="+mn-lt"/>
                <a:cs typeface="+mn-lt"/>
              </a:rPr>
              <a:t> ngala.com.au</a:t>
            </a:r>
            <a:endParaRPr lang="en-GB" sz="1200"/>
          </a:p>
          <a:p>
            <a:pPr marL="171450" indent="-171450">
              <a:buFont typeface="Arial"/>
              <a:buChar char="•"/>
            </a:pPr>
            <a:endParaRPr lang="en-GB" sz="1200">
              <a:ea typeface="+mn-lt"/>
              <a:cs typeface="+mn-lt"/>
            </a:endParaRPr>
          </a:p>
          <a:p>
            <a:pPr marL="171450" indent="-171450">
              <a:buFont typeface="Arial"/>
              <a:buChar char="•"/>
            </a:pPr>
            <a:r>
              <a:rPr lang="en-GB" sz="1200">
                <a:solidFill>
                  <a:srgbClr val="FF0000"/>
                </a:solidFill>
                <a:ea typeface="+mn-lt"/>
                <a:cs typeface="+mn-lt"/>
              </a:rPr>
              <a:t>Perth Kids Hub </a:t>
            </a:r>
            <a:r>
              <a:rPr lang="en-GB" sz="1200">
                <a:ea typeface="+mn-lt"/>
                <a:cs typeface="+mn-lt"/>
              </a:rPr>
              <a:t>- Directory of local therapists, educational services and specialists in Perth.</a:t>
            </a:r>
            <a:br>
              <a:rPr lang="en-GB" sz="1200">
                <a:ea typeface="+mn-lt"/>
                <a:cs typeface="+mn-lt"/>
              </a:rPr>
            </a:br>
            <a:r>
              <a:rPr lang="en-GB" sz="1200">
                <a:ea typeface="+mn-lt"/>
                <a:cs typeface="+mn-lt"/>
              </a:rPr>
              <a:t> perthkidshub.com.au</a:t>
            </a:r>
            <a:endParaRPr lang="en-GB" sz="1200"/>
          </a:p>
        </p:txBody>
      </p:sp>
      <p:sp>
        <p:nvSpPr>
          <p:cNvPr id="12" name="TextBox 11">
            <a:extLst>
              <a:ext uri="{FF2B5EF4-FFF2-40B4-BE49-F238E27FC236}">
                <a16:creationId xmlns:a16="http://schemas.microsoft.com/office/drawing/2014/main" id="{E28E8524-A86F-318B-2E7F-5C21291BE1AC}"/>
              </a:ext>
            </a:extLst>
          </p:cNvPr>
          <p:cNvSpPr txBox="1"/>
          <p:nvPr/>
        </p:nvSpPr>
        <p:spPr>
          <a:xfrm>
            <a:off x="4342423" y="1122647"/>
            <a:ext cx="3475309" cy="2123658"/>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Literacy and Learning Difficulties</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DSF Literacy and Clinical Services (Perth) </a:t>
            </a:r>
            <a:r>
              <a:rPr lang="en-GB" sz="1200">
                <a:ea typeface="+mn-lt"/>
                <a:cs typeface="+mn-lt"/>
              </a:rPr>
              <a:t>-Specialists in dyslexia, reading difficulties and evidence based literacy intervention.</a:t>
            </a:r>
            <a:br>
              <a:rPr lang="en-GB" sz="1200">
                <a:ea typeface="+mn-lt"/>
                <a:cs typeface="+mn-lt"/>
              </a:rPr>
            </a:br>
            <a:r>
              <a:rPr lang="en-GB" sz="1200">
                <a:ea typeface="+mn-lt"/>
                <a:cs typeface="+mn-lt"/>
              </a:rPr>
              <a:t>dsf.net.au</a:t>
            </a:r>
          </a:p>
          <a:p>
            <a:pPr marL="171450" indent="-171450">
              <a:buFont typeface="Arial"/>
              <a:buChar char="•"/>
            </a:pPr>
            <a:endParaRPr lang="en-GB" sz="1200">
              <a:ea typeface="+mn-lt"/>
              <a:cs typeface="+mn-lt"/>
            </a:endParaRPr>
          </a:p>
          <a:p>
            <a:pPr marL="171450" indent="-171450">
              <a:buFont typeface="Arial"/>
              <a:buChar char="•"/>
            </a:pPr>
            <a:r>
              <a:rPr lang="en-GB" sz="1200">
                <a:solidFill>
                  <a:srgbClr val="FF0000"/>
                </a:solidFill>
                <a:ea typeface="+mn-lt"/>
                <a:cs typeface="+mn-lt"/>
              </a:rPr>
              <a:t>SPELD WA </a:t>
            </a:r>
            <a:r>
              <a:rPr lang="en-GB" sz="1200">
                <a:ea typeface="+mn-lt"/>
                <a:cs typeface="+mn-lt"/>
              </a:rPr>
              <a:t>- </a:t>
            </a:r>
            <a:r>
              <a:rPr lang="en-GB" sz="1200">
                <a:solidFill>
                  <a:srgbClr val="000000"/>
                </a:solidFill>
                <a:ea typeface="+mn-lt"/>
                <a:cs typeface="+mn-lt"/>
              </a:rPr>
              <a:t>Support</a:t>
            </a:r>
            <a:r>
              <a:rPr lang="en-GB" sz="1200">
                <a:ea typeface="+mn-lt"/>
                <a:cs typeface="+mn-lt"/>
              </a:rPr>
              <a:t>, information and advocacy for children with specific learning difficulties such as dyslexia.</a:t>
            </a:r>
            <a:br>
              <a:rPr lang="en-GB" sz="1200">
                <a:ea typeface="+mn-lt"/>
                <a:cs typeface="+mn-lt"/>
              </a:rPr>
            </a:br>
            <a:r>
              <a:rPr lang="en-GB" sz="1200">
                <a:ea typeface="+mn-lt"/>
                <a:cs typeface="+mn-lt"/>
              </a:rPr>
              <a:t> speld.org.au</a:t>
            </a:r>
            <a:endParaRPr lang="en-GB">
              <a:ea typeface="+mn-lt"/>
              <a:cs typeface="+mn-lt"/>
            </a:endParaRPr>
          </a:p>
        </p:txBody>
      </p:sp>
      <p:sp>
        <p:nvSpPr>
          <p:cNvPr id="13" name="TextBox 12">
            <a:extLst>
              <a:ext uri="{FF2B5EF4-FFF2-40B4-BE49-F238E27FC236}">
                <a16:creationId xmlns:a16="http://schemas.microsoft.com/office/drawing/2014/main" id="{4D418EE9-5040-4643-8706-5C636AF77032}"/>
              </a:ext>
            </a:extLst>
          </p:cNvPr>
          <p:cNvSpPr txBox="1"/>
          <p:nvPr/>
        </p:nvSpPr>
        <p:spPr>
          <a:xfrm>
            <a:off x="8113346" y="3872685"/>
            <a:ext cx="3474233" cy="2123658"/>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Language Delay and Speech Development</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Speech Pathology Australia</a:t>
            </a:r>
            <a:r>
              <a:rPr lang="en-GB" sz="1200">
                <a:ea typeface="+mn-lt"/>
                <a:cs typeface="+mn-lt"/>
              </a:rPr>
              <a:t> - Information about speech and language development and how to find a speech pathologist.</a:t>
            </a:r>
            <a:br>
              <a:rPr lang="en-GB" sz="1200">
                <a:ea typeface="+mn-lt"/>
                <a:cs typeface="+mn-lt"/>
              </a:rPr>
            </a:br>
            <a:r>
              <a:rPr lang="en-GB" sz="1200">
                <a:ea typeface="+mn-lt"/>
                <a:cs typeface="+mn-lt"/>
              </a:rPr>
              <a:t> speechpathologyaustralia.org.au</a:t>
            </a:r>
          </a:p>
          <a:p>
            <a:pPr marL="171450" indent="-171450">
              <a:buFont typeface="Arial"/>
              <a:buChar char="•"/>
            </a:pPr>
            <a:endParaRPr lang="en-GB" sz="1200">
              <a:ea typeface="+mn-lt"/>
              <a:cs typeface="+mn-lt"/>
            </a:endParaRPr>
          </a:p>
          <a:p>
            <a:pPr marL="171450" indent="-171450">
              <a:buFont typeface="Arial"/>
              <a:buChar char="•"/>
            </a:pPr>
            <a:r>
              <a:rPr lang="en-GB" sz="1200">
                <a:solidFill>
                  <a:srgbClr val="FF0000"/>
                </a:solidFill>
                <a:ea typeface="+mn-lt"/>
                <a:cs typeface="+mn-lt"/>
              </a:rPr>
              <a:t>Child Development Service (WA Health)</a:t>
            </a:r>
            <a:r>
              <a:rPr lang="en-GB" sz="1200">
                <a:ea typeface="+mn-lt"/>
                <a:cs typeface="+mn-lt"/>
              </a:rPr>
              <a:t> - Assessment and support for children with developmental delays.</a:t>
            </a:r>
            <a:br>
              <a:rPr lang="en-GB" sz="1200">
                <a:ea typeface="+mn-lt"/>
                <a:cs typeface="+mn-lt"/>
              </a:rPr>
            </a:br>
            <a:r>
              <a:rPr lang="en-GB" sz="1200">
                <a:ea typeface="+mn-lt"/>
                <a:cs typeface="+mn-lt"/>
              </a:rPr>
              <a:t> cahs.health.wa.gov.au</a:t>
            </a:r>
            <a:endParaRPr lang="en-GB">
              <a:ea typeface="+mn-lt"/>
              <a:cs typeface="+mn-lt"/>
            </a:endParaRPr>
          </a:p>
        </p:txBody>
      </p:sp>
      <p:sp>
        <p:nvSpPr>
          <p:cNvPr id="14" name="TextBox 13">
            <a:extLst>
              <a:ext uri="{FF2B5EF4-FFF2-40B4-BE49-F238E27FC236}">
                <a16:creationId xmlns:a16="http://schemas.microsoft.com/office/drawing/2014/main" id="{935F3D1A-6EDE-203A-7562-D8EA0735CB5A}"/>
              </a:ext>
            </a:extLst>
          </p:cNvPr>
          <p:cNvSpPr txBox="1"/>
          <p:nvPr/>
        </p:nvSpPr>
        <p:spPr>
          <a:xfrm>
            <a:off x="8108461" y="1116948"/>
            <a:ext cx="3469347" cy="2308324"/>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Autism</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Autism Association of Western Australia</a:t>
            </a:r>
            <a:r>
              <a:rPr lang="en-GB" sz="1200">
                <a:ea typeface="+mn-lt"/>
                <a:cs typeface="+mn-lt"/>
              </a:rPr>
              <a:t> - Family support, therapy services and information for autistic children and their families.</a:t>
            </a:r>
            <a:br>
              <a:rPr lang="en-GB" sz="1200">
                <a:ea typeface="+mn-lt"/>
                <a:cs typeface="+mn-lt"/>
              </a:rPr>
            </a:br>
            <a:r>
              <a:rPr lang="en-GB" sz="1200">
                <a:ea typeface="+mn-lt"/>
                <a:cs typeface="+mn-lt"/>
              </a:rPr>
              <a:t> autism.org.au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Developmental Disability WA </a:t>
            </a:r>
            <a:r>
              <a:rPr lang="en-GB" sz="1200">
                <a:ea typeface="+mn-lt"/>
                <a:cs typeface="+mn-lt"/>
              </a:rPr>
              <a:t>- Autism Parents Handbook outlining services available across Western Australia.</a:t>
            </a:r>
            <a:br>
              <a:rPr lang="en-GB" sz="1200">
                <a:ea typeface="+mn-lt"/>
                <a:cs typeface="+mn-lt"/>
              </a:rPr>
            </a:br>
            <a:r>
              <a:rPr lang="en-GB" sz="1200">
                <a:ea typeface="+mn-lt"/>
                <a:cs typeface="+mn-lt"/>
              </a:rPr>
              <a:t> ddwa.org.au</a:t>
            </a:r>
            <a:endParaRPr lang="en-GB">
              <a:ea typeface="+mn-lt"/>
              <a:cs typeface="+mn-lt"/>
            </a:endParaRPr>
          </a:p>
        </p:txBody>
      </p:sp>
      <p:sp>
        <p:nvSpPr>
          <p:cNvPr id="15" name="TextBox 14">
            <a:extLst>
              <a:ext uri="{FF2B5EF4-FFF2-40B4-BE49-F238E27FC236}">
                <a16:creationId xmlns:a16="http://schemas.microsoft.com/office/drawing/2014/main" id="{BCEF5CD1-BC70-3A19-2C55-50F892F388EE}"/>
              </a:ext>
            </a:extLst>
          </p:cNvPr>
          <p:cNvSpPr txBox="1"/>
          <p:nvPr/>
        </p:nvSpPr>
        <p:spPr>
          <a:xfrm>
            <a:off x="4339980" y="4056672"/>
            <a:ext cx="3469347" cy="1938992"/>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ADHD</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ADHD WA</a:t>
            </a:r>
            <a:r>
              <a:rPr lang="en-GB" sz="1200">
                <a:ea typeface="+mn-lt"/>
                <a:cs typeface="+mn-lt"/>
              </a:rPr>
              <a:t> - Parent education programs, resources and peer support groups.</a:t>
            </a:r>
            <a:br>
              <a:rPr lang="en-GB" sz="1200">
                <a:ea typeface="+mn-lt"/>
                <a:cs typeface="+mn-lt"/>
              </a:rPr>
            </a:br>
            <a:r>
              <a:rPr lang="en-GB" sz="1200">
                <a:ea typeface="+mn-lt"/>
                <a:cs typeface="+mn-lt"/>
              </a:rPr>
              <a:t> adhdwa.org</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Child and Adolescent Health Service ADHD programs</a:t>
            </a:r>
            <a:r>
              <a:rPr lang="en-GB" sz="1200">
                <a:ea typeface="+mn-lt"/>
                <a:cs typeface="+mn-lt"/>
              </a:rPr>
              <a:t> - Information sessions and resources for families.</a:t>
            </a:r>
            <a:br>
              <a:rPr lang="en-GB" sz="1200">
                <a:ea typeface="+mn-lt"/>
                <a:cs typeface="+mn-lt"/>
              </a:rPr>
            </a:br>
            <a:r>
              <a:rPr lang="en-GB" sz="1200">
                <a:ea typeface="+mn-lt"/>
                <a:cs typeface="+mn-lt"/>
              </a:rPr>
              <a:t> cahs.health.wa.gov.au</a:t>
            </a:r>
            <a:endParaRPr lang="en-GB">
              <a:ea typeface="+mn-lt"/>
              <a:cs typeface="+mn-lt"/>
            </a:endParaRPr>
          </a:p>
        </p:txBody>
      </p:sp>
      <p:sp>
        <p:nvSpPr>
          <p:cNvPr id="16" name="TextBox 15">
            <a:extLst>
              <a:ext uri="{FF2B5EF4-FFF2-40B4-BE49-F238E27FC236}">
                <a16:creationId xmlns:a16="http://schemas.microsoft.com/office/drawing/2014/main" id="{AEEC5A3A-9315-10CF-B7C5-DE242195A2EA}"/>
              </a:ext>
            </a:extLst>
          </p:cNvPr>
          <p:cNvSpPr txBox="1"/>
          <p:nvPr/>
        </p:nvSpPr>
        <p:spPr>
          <a:xfrm>
            <a:off x="527537" y="4796691"/>
            <a:ext cx="3475697" cy="1200329"/>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Gifted and Twice Exceptional Learners</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Gifted and Talented Children’s Association of WA</a:t>
            </a:r>
            <a:r>
              <a:rPr lang="en-GB" sz="1200">
                <a:solidFill>
                  <a:srgbClr val="000000"/>
                </a:solidFill>
                <a:ea typeface="+mn-lt"/>
                <a:cs typeface="+mn-lt"/>
              </a:rPr>
              <a:t> - Support</a:t>
            </a:r>
            <a:r>
              <a:rPr lang="en-GB" sz="1200">
                <a:ea typeface="+mn-lt"/>
                <a:cs typeface="+mn-lt"/>
              </a:rPr>
              <a:t> and resources for families of gifted learners.</a:t>
            </a:r>
            <a:br>
              <a:rPr lang="en-GB" sz="1200">
                <a:ea typeface="+mn-lt"/>
                <a:cs typeface="+mn-lt"/>
              </a:rPr>
            </a:br>
            <a:r>
              <a:rPr lang="en-GB" sz="1200">
                <a:ea typeface="+mn-lt"/>
                <a:cs typeface="+mn-lt"/>
              </a:rPr>
              <a:t> gtcawa.org.au</a:t>
            </a:r>
            <a:endParaRPr lang="en-GB">
              <a:ea typeface="+mn-lt"/>
              <a:cs typeface="+mn-lt"/>
            </a:endParaRPr>
          </a:p>
        </p:txBody>
      </p:sp>
    </p:spTree>
    <p:extLst>
      <p:ext uri="{BB962C8B-B14F-4D97-AF65-F5344CB8AC3E}">
        <p14:creationId xmlns:p14="http://schemas.microsoft.com/office/powerpoint/2010/main" val="55658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A116C7-461D-8AC1-3F19-B9F4F17416B2}"/>
              </a:ext>
            </a:extLst>
          </p:cNvPr>
          <p:cNvSpPr txBox="1"/>
          <p:nvPr/>
        </p:nvSpPr>
        <p:spPr>
          <a:xfrm>
            <a:off x="4300090" y="4519897"/>
            <a:ext cx="3469347" cy="2123658"/>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Occupational Therapy and Sensory Needs</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Occupational Therapy Australia</a:t>
            </a:r>
            <a:r>
              <a:rPr lang="en-GB" sz="1200">
                <a:ea typeface="+mn-lt"/>
                <a:cs typeface="+mn-lt"/>
              </a:rPr>
              <a:t> - information about sensory processing and finding occupational therapists</a:t>
            </a:r>
            <a:br>
              <a:rPr lang="en-GB" sz="1200">
                <a:ea typeface="+mn-lt"/>
                <a:cs typeface="+mn-lt"/>
              </a:rPr>
            </a:br>
            <a:r>
              <a:rPr lang="en-GB" sz="1200">
                <a:ea typeface="+mn-lt"/>
                <a:cs typeface="+mn-lt"/>
              </a:rPr>
              <a:t> otaus.com.au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Child and Adolescent Health Service ADHD programs</a:t>
            </a:r>
            <a:r>
              <a:rPr lang="en-GB" sz="1200">
                <a:ea typeface="+mn-lt"/>
                <a:cs typeface="+mn-lt"/>
              </a:rPr>
              <a:t> - Information sessions and resources for families.</a:t>
            </a:r>
            <a:br>
              <a:rPr lang="en-GB" sz="1200">
                <a:ea typeface="+mn-lt"/>
                <a:cs typeface="+mn-lt"/>
              </a:rPr>
            </a:br>
            <a:r>
              <a:rPr lang="en-GB" sz="1200">
                <a:ea typeface="+mn-lt"/>
                <a:cs typeface="+mn-lt"/>
              </a:rPr>
              <a:t> cahs.health.wa.gov.au</a:t>
            </a:r>
            <a:endParaRPr lang="en-GB">
              <a:ea typeface="+mn-lt"/>
              <a:cs typeface="+mn-lt"/>
            </a:endParaRPr>
          </a:p>
        </p:txBody>
      </p:sp>
      <p:sp>
        <p:nvSpPr>
          <p:cNvPr id="6" name="TextBox 5">
            <a:extLst>
              <a:ext uri="{FF2B5EF4-FFF2-40B4-BE49-F238E27FC236}">
                <a16:creationId xmlns:a16="http://schemas.microsoft.com/office/drawing/2014/main" id="{531A4F3A-5861-EC58-9EAB-7A5FC204F066}"/>
              </a:ext>
            </a:extLst>
          </p:cNvPr>
          <p:cNvSpPr txBox="1"/>
          <p:nvPr/>
        </p:nvSpPr>
        <p:spPr>
          <a:xfrm>
            <a:off x="8364091" y="4879729"/>
            <a:ext cx="3469347" cy="1754326"/>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Behaviour, Sleep and Everyday Parenting</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Raising Children Network</a:t>
            </a:r>
            <a:r>
              <a:rPr lang="en-GB" sz="1200">
                <a:ea typeface="+mn-lt"/>
                <a:cs typeface="+mn-lt"/>
              </a:rPr>
              <a:t> - Advice on behaviour, sleep and routines.</a:t>
            </a:r>
            <a:br>
              <a:rPr lang="en-GB" sz="1200">
                <a:ea typeface="+mn-lt"/>
                <a:cs typeface="+mn-lt"/>
              </a:rPr>
            </a:br>
            <a:r>
              <a:rPr lang="en-GB" sz="1200">
                <a:ea typeface="+mn-lt"/>
                <a:cs typeface="+mn-lt"/>
              </a:rPr>
              <a:t> raisingchildren.net.au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Ngala</a:t>
            </a:r>
            <a:r>
              <a:rPr lang="en-GB" sz="1200">
                <a:ea typeface="+mn-lt"/>
                <a:cs typeface="+mn-lt"/>
              </a:rPr>
              <a:t> – parenting support including sleep and behaviour issues.</a:t>
            </a:r>
            <a:br>
              <a:rPr lang="en-GB" sz="1200">
                <a:ea typeface="+mn-lt"/>
                <a:cs typeface="+mn-lt"/>
              </a:rPr>
            </a:br>
            <a:r>
              <a:rPr lang="en-GB" sz="1200">
                <a:ea typeface="+mn-lt"/>
                <a:cs typeface="+mn-lt"/>
              </a:rPr>
              <a:t> ngala.com.au</a:t>
            </a:r>
            <a:endParaRPr lang="en-GB">
              <a:ea typeface="+mn-lt"/>
              <a:cs typeface="+mn-lt"/>
            </a:endParaRPr>
          </a:p>
        </p:txBody>
      </p:sp>
      <p:sp>
        <p:nvSpPr>
          <p:cNvPr id="8" name="TextBox 7">
            <a:extLst>
              <a:ext uri="{FF2B5EF4-FFF2-40B4-BE49-F238E27FC236}">
                <a16:creationId xmlns:a16="http://schemas.microsoft.com/office/drawing/2014/main" id="{B98F1F0E-CEA8-8DA1-7C3E-A68EDBB320BE}"/>
              </a:ext>
            </a:extLst>
          </p:cNvPr>
          <p:cNvSpPr txBox="1"/>
          <p:nvPr/>
        </p:nvSpPr>
        <p:spPr>
          <a:xfrm>
            <a:off x="4296832" y="1494692"/>
            <a:ext cx="3469347" cy="2862322"/>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Grief and Bereavement</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Australian Centre for Grief and Bereavement</a:t>
            </a:r>
            <a:r>
              <a:rPr lang="en-GB" sz="1200">
                <a:ea typeface="+mn-lt"/>
                <a:cs typeface="+mn-lt"/>
              </a:rPr>
              <a:t> - resources and support for families experiencing loss.</a:t>
            </a:r>
            <a:br>
              <a:rPr lang="en-GB" sz="1200">
                <a:ea typeface="+mn-lt"/>
                <a:cs typeface="+mn-lt"/>
              </a:rPr>
            </a:br>
            <a:r>
              <a:rPr lang="en-GB" sz="1200">
                <a:ea typeface="+mn-lt"/>
                <a:cs typeface="+mn-lt"/>
              </a:rPr>
              <a:t> grief.org.au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Red Nose Grief and Loss Support</a:t>
            </a:r>
            <a:r>
              <a:rPr lang="en-GB" sz="1200">
                <a:ea typeface="+mn-lt"/>
                <a:cs typeface="+mn-lt"/>
              </a:rPr>
              <a:t> - support for families experiencing the death of a child or loved one </a:t>
            </a:r>
            <a:br>
              <a:rPr lang="en-GB" sz="1200">
                <a:ea typeface="+mn-lt"/>
                <a:cs typeface="+mn-lt"/>
              </a:rPr>
            </a:br>
            <a:r>
              <a:rPr lang="en-GB" sz="1200">
                <a:ea typeface="+mn-lt"/>
                <a:cs typeface="+mn-lt"/>
              </a:rPr>
              <a:t> rednosegriefandloss.org.au</a:t>
            </a:r>
          </a:p>
          <a:p>
            <a:pPr marL="171450" indent="-171450">
              <a:buFont typeface="Arial"/>
              <a:buChar char="•"/>
            </a:pPr>
            <a:endParaRPr lang="en-GB" sz="1200">
              <a:ea typeface="+mn-lt"/>
              <a:cs typeface="+mn-lt"/>
            </a:endParaRPr>
          </a:p>
          <a:p>
            <a:pPr marL="171450" indent="-171450">
              <a:buFont typeface="Arial"/>
              <a:buChar char="•"/>
            </a:pPr>
            <a:r>
              <a:rPr lang="en-GB" sz="1200" err="1">
                <a:solidFill>
                  <a:srgbClr val="FF0000"/>
                </a:solidFill>
                <a:ea typeface="+mn-lt"/>
                <a:cs typeface="+mn-lt"/>
              </a:rPr>
              <a:t>Griefline</a:t>
            </a:r>
            <a:r>
              <a:rPr lang="en-GB" sz="1200">
                <a:ea typeface="+mn-lt"/>
                <a:cs typeface="+mn-lt"/>
              </a:rPr>
              <a:t> – phone support and resources for grief and loss. </a:t>
            </a:r>
          </a:p>
          <a:p>
            <a:r>
              <a:rPr lang="en-GB" sz="1200">
                <a:ea typeface="+mn-lt"/>
                <a:cs typeface="+mn-lt"/>
              </a:rPr>
              <a:t>     griefline.org.au</a:t>
            </a:r>
            <a:endParaRPr lang="en-GB"/>
          </a:p>
        </p:txBody>
      </p:sp>
      <p:sp>
        <p:nvSpPr>
          <p:cNvPr id="10" name="TextBox 9">
            <a:extLst>
              <a:ext uri="{FF2B5EF4-FFF2-40B4-BE49-F238E27FC236}">
                <a16:creationId xmlns:a16="http://schemas.microsoft.com/office/drawing/2014/main" id="{E5EFD2C5-9C7F-42DA-19B3-6C11DCEFD81C}"/>
              </a:ext>
            </a:extLst>
          </p:cNvPr>
          <p:cNvSpPr txBox="1"/>
          <p:nvPr/>
        </p:nvSpPr>
        <p:spPr>
          <a:xfrm>
            <a:off x="408678" y="4708767"/>
            <a:ext cx="3469347" cy="1938992"/>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Medical and health concerns</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err="1">
                <a:solidFill>
                  <a:srgbClr val="FF0000"/>
                </a:solidFill>
                <a:ea typeface="+mn-lt"/>
                <a:cs typeface="+mn-lt"/>
              </a:rPr>
              <a:t>Healthdirect</a:t>
            </a:r>
            <a:r>
              <a:rPr lang="en-GB" sz="1200">
                <a:solidFill>
                  <a:srgbClr val="FF0000"/>
                </a:solidFill>
                <a:ea typeface="+mn-lt"/>
                <a:cs typeface="+mn-lt"/>
              </a:rPr>
              <a:t> Australia</a:t>
            </a:r>
            <a:r>
              <a:rPr lang="en-GB" sz="1200">
                <a:ea typeface="+mn-lt"/>
                <a:cs typeface="+mn-lt"/>
              </a:rPr>
              <a:t> - 24 hour free health advice line. Phone 1800 022 222</a:t>
            </a:r>
            <a:br>
              <a:rPr lang="en-GB" sz="1200">
                <a:ea typeface="+mn-lt"/>
                <a:cs typeface="+mn-lt"/>
              </a:rPr>
            </a:br>
            <a:r>
              <a:rPr lang="en-GB" sz="1200">
                <a:ea typeface="+mn-lt"/>
                <a:cs typeface="+mn-lt"/>
              </a:rPr>
              <a:t> healthdirect.gov.au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Child and Adolescent Health Service</a:t>
            </a:r>
            <a:r>
              <a:rPr lang="en-GB" sz="1200">
                <a:ea typeface="+mn-lt"/>
                <a:cs typeface="+mn-lt"/>
              </a:rPr>
              <a:t> – health information and specialist services for children</a:t>
            </a:r>
            <a:br>
              <a:rPr lang="en-GB" sz="1200">
                <a:ea typeface="+mn-lt"/>
                <a:cs typeface="+mn-lt"/>
              </a:rPr>
            </a:br>
            <a:r>
              <a:rPr lang="en-GB" sz="1200">
                <a:ea typeface="+mn-lt"/>
                <a:cs typeface="+mn-lt"/>
              </a:rPr>
              <a:t> cahs.health.wa.gov.au</a:t>
            </a:r>
            <a:endParaRPr lang="en-GB">
              <a:ea typeface="+mn-lt"/>
              <a:cs typeface="+mn-lt"/>
            </a:endParaRPr>
          </a:p>
        </p:txBody>
      </p:sp>
      <p:sp>
        <p:nvSpPr>
          <p:cNvPr id="12" name="TextBox 11">
            <a:extLst>
              <a:ext uri="{FF2B5EF4-FFF2-40B4-BE49-F238E27FC236}">
                <a16:creationId xmlns:a16="http://schemas.microsoft.com/office/drawing/2014/main" id="{E05B9E56-4B55-9BD3-8929-25D6EEB45061}"/>
              </a:ext>
            </a:extLst>
          </p:cNvPr>
          <p:cNvSpPr txBox="1"/>
          <p:nvPr/>
        </p:nvSpPr>
        <p:spPr>
          <a:xfrm>
            <a:off x="8364904" y="232832"/>
            <a:ext cx="3469347" cy="1754326"/>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School Refusal and Attendance Concerns</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ReachOut Parents</a:t>
            </a:r>
            <a:r>
              <a:rPr lang="en-GB" sz="1200">
                <a:ea typeface="+mn-lt"/>
                <a:cs typeface="+mn-lt"/>
              </a:rPr>
              <a:t> – guidance for supporting school avoidance</a:t>
            </a:r>
            <a:br>
              <a:rPr lang="en-GB" sz="1200">
                <a:ea typeface="+mn-lt"/>
                <a:cs typeface="+mn-lt"/>
              </a:rPr>
            </a:br>
            <a:r>
              <a:rPr lang="en-GB" sz="1200">
                <a:ea typeface="+mn-lt"/>
                <a:cs typeface="+mn-lt"/>
              </a:rPr>
              <a:t> parents.au.reachout.com</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Beyond Blue</a:t>
            </a:r>
            <a:r>
              <a:rPr lang="en-GB" sz="1200">
                <a:ea typeface="+mn-lt"/>
                <a:cs typeface="+mn-lt"/>
              </a:rPr>
              <a:t> – Information and support for anxiety and depression.</a:t>
            </a:r>
            <a:br>
              <a:rPr lang="en-GB" sz="1200">
                <a:ea typeface="+mn-lt"/>
                <a:cs typeface="+mn-lt"/>
              </a:rPr>
            </a:br>
            <a:r>
              <a:rPr lang="en-GB" sz="1200">
                <a:ea typeface="+mn-lt"/>
                <a:cs typeface="+mn-lt"/>
              </a:rPr>
              <a:t> beyondblue.org.au</a:t>
            </a:r>
            <a:endParaRPr lang="en-GB">
              <a:ea typeface="+mn-lt"/>
              <a:cs typeface="+mn-lt"/>
            </a:endParaRPr>
          </a:p>
        </p:txBody>
      </p:sp>
      <p:sp>
        <p:nvSpPr>
          <p:cNvPr id="14" name="TextBox 13">
            <a:extLst>
              <a:ext uri="{FF2B5EF4-FFF2-40B4-BE49-F238E27FC236}">
                <a16:creationId xmlns:a16="http://schemas.microsoft.com/office/drawing/2014/main" id="{051C2EE4-A11E-C12F-5404-31FD95807D9B}"/>
              </a:ext>
            </a:extLst>
          </p:cNvPr>
          <p:cNvSpPr txBox="1"/>
          <p:nvPr/>
        </p:nvSpPr>
        <p:spPr>
          <a:xfrm>
            <a:off x="8364904" y="2088172"/>
            <a:ext cx="3469347" cy="2677656"/>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Anxiety and Emotional Wellbeing</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Beyond Blue</a:t>
            </a:r>
            <a:r>
              <a:rPr lang="en-GB" sz="1200">
                <a:ea typeface="+mn-lt"/>
                <a:cs typeface="+mn-lt"/>
              </a:rPr>
              <a:t> – Information and support for anxiety and depression.</a:t>
            </a:r>
            <a:br>
              <a:rPr lang="en-GB" sz="1200">
                <a:ea typeface="+mn-lt"/>
                <a:cs typeface="+mn-lt"/>
              </a:rPr>
            </a:br>
            <a:r>
              <a:rPr lang="en-GB" sz="1200">
                <a:ea typeface="+mn-lt"/>
                <a:cs typeface="+mn-lt"/>
              </a:rPr>
              <a:t> beyondblue.org.au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ReachOut Parents</a:t>
            </a:r>
            <a:r>
              <a:rPr lang="en-GB" sz="1200">
                <a:ea typeface="+mn-lt"/>
                <a:cs typeface="+mn-lt"/>
              </a:rPr>
              <a:t> – Practical advice for supporting young people with emotional wellbeing and mental health.</a:t>
            </a:r>
            <a:br>
              <a:rPr lang="en-GB" sz="1200">
                <a:ea typeface="+mn-lt"/>
                <a:cs typeface="+mn-lt"/>
              </a:rPr>
            </a:br>
            <a:r>
              <a:rPr lang="en-GB" sz="1200">
                <a:ea typeface="+mn-lt"/>
                <a:cs typeface="+mn-lt"/>
              </a:rPr>
              <a:t> parents.au.reachout.com</a:t>
            </a:r>
          </a:p>
          <a:p>
            <a:pPr marL="171450" indent="-171450">
              <a:buFont typeface="Arial"/>
              <a:buChar char="•"/>
            </a:pPr>
            <a:endParaRPr lang="en-GB" sz="1200">
              <a:ea typeface="+mn-lt"/>
              <a:cs typeface="+mn-lt"/>
            </a:endParaRPr>
          </a:p>
          <a:p>
            <a:pPr marL="171450" indent="-171450">
              <a:buFont typeface="Arial"/>
              <a:buChar char="•"/>
            </a:pPr>
            <a:r>
              <a:rPr lang="en-GB" sz="1200">
                <a:solidFill>
                  <a:srgbClr val="FF0000"/>
                </a:solidFill>
                <a:ea typeface="+mn-lt"/>
                <a:cs typeface="+mn-lt"/>
              </a:rPr>
              <a:t>Kids Helpline</a:t>
            </a:r>
            <a:r>
              <a:rPr lang="en-GB" sz="1200">
                <a:ea typeface="+mn-lt"/>
                <a:cs typeface="+mn-lt"/>
              </a:rPr>
              <a:t> – free counselling for young people aged 5-25. Phone 1800 55 1800</a:t>
            </a:r>
          </a:p>
          <a:p>
            <a:r>
              <a:rPr lang="en-GB" sz="1200">
                <a:ea typeface="+mn-lt"/>
                <a:cs typeface="+mn-lt"/>
              </a:rPr>
              <a:t>  kidshelpline.com.au</a:t>
            </a:r>
          </a:p>
        </p:txBody>
      </p:sp>
      <p:sp>
        <p:nvSpPr>
          <p:cNvPr id="16" name="TextBox 15">
            <a:extLst>
              <a:ext uri="{FF2B5EF4-FFF2-40B4-BE49-F238E27FC236}">
                <a16:creationId xmlns:a16="http://schemas.microsoft.com/office/drawing/2014/main" id="{9879AA7E-B015-5094-51EE-913A2E1CC187}"/>
              </a:ext>
            </a:extLst>
          </p:cNvPr>
          <p:cNvSpPr txBox="1"/>
          <p:nvPr/>
        </p:nvSpPr>
        <p:spPr>
          <a:xfrm>
            <a:off x="330526" y="234460"/>
            <a:ext cx="3469347" cy="1754326"/>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Depression and Youth Mental Health</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a:solidFill>
                  <a:srgbClr val="FF0000"/>
                </a:solidFill>
                <a:ea typeface="+mn-lt"/>
                <a:cs typeface="+mn-lt"/>
              </a:rPr>
              <a:t>Headspace Fremantle</a:t>
            </a:r>
            <a:r>
              <a:rPr lang="en-GB" sz="1200">
                <a:ea typeface="+mn-lt"/>
                <a:cs typeface="+mn-lt"/>
              </a:rPr>
              <a:t> – mental health support for young people and families. </a:t>
            </a:r>
            <a:br>
              <a:rPr lang="en-GB" sz="1200">
                <a:ea typeface="+mn-lt"/>
                <a:cs typeface="+mn-lt"/>
              </a:rPr>
            </a:br>
            <a:r>
              <a:rPr lang="en-GB" sz="1200">
                <a:ea typeface="+mn-lt"/>
                <a:cs typeface="+mn-lt"/>
              </a:rPr>
              <a:t> headspace.org.au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Youth Focus</a:t>
            </a:r>
            <a:r>
              <a:rPr lang="en-GB" sz="1200">
                <a:ea typeface="+mn-lt"/>
                <a:cs typeface="+mn-lt"/>
              </a:rPr>
              <a:t> – WA organisation supporting youth mental health. .</a:t>
            </a:r>
            <a:br>
              <a:rPr lang="en-GB" sz="1200">
                <a:ea typeface="+mn-lt"/>
                <a:cs typeface="+mn-lt"/>
              </a:rPr>
            </a:br>
            <a:r>
              <a:rPr lang="en-GB" sz="1200">
                <a:ea typeface="+mn-lt"/>
                <a:cs typeface="+mn-lt"/>
              </a:rPr>
              <a:t> youthfocus.com.au</a:t>
            </a:r>
            <a:endParaRPr lang="en-GB">
              <a:ea typeface="+mn-lt"/>
              <a:cs typeface="+mn-lt"/>
            </a:endParaRPr>
          </a:p>
        </p:txBody>
      </p:sp>
      <p:sp>
        <p:nvSpPr>
          <p:cNvPr id="18" name="TextBox 17">
            <a:extLst>
              <a:ext uri="{FF2B5EF4-FFF2-40B4-BE49-F238E27FC236}">
                <a16:creationId xmlns:a16="http://schemas.microsoft.com/office/drawing/2014/main" id="{80B8D46C-8D84-7301-F093-72FE32761F11}"/>
              </a:ext>
            </a:extLst>
          </p:cNvPr>
          <p:cNvSpPr txBox="1"/>
          <p:nvPr/>
        </p:nvSpPr>
        <p:spPr>
          <a:xfrm>
            <a:off x="3693583" y="412750"/>
            <a:ext cx="4671320" cy="96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solidFill>
                  <a:schemeClr val="bg1"/>
                </a:solidFill>
              </a:rPr>
              <a:t>Wellbeing, Mental Health, and Family Support</a:t>
            </a:r>
            <a:endParaRPr lang="en-US"/>
          </a:p>
        </p:txBody>
      </p:sp>
      <p:sp>
        <p:nvSpPr>
          <p:cNvPr id="3" name="TextBox 2">
            <a:extLst>
              <a:ext uri="{FF2B5EF4-FFF2-40B4-BE49-F238E27FC236}">
                <a16:creationId xmlns:a16="http://schemas.microsoft.com/office/drawing/2014/main" id="{63ECCB6E-84EE-C4A9-898F-7C323257CBC0}"/>
              </a:ext>
            </a:extLst>
          </p:cNvPr>
          <p:cNvSpPr txBox="1"/>
          <p:nvPr/>
        </p:nvSpPr>
        <p:spPr>
          <a:xfrm>
            <a:off x="333781" y="2487896"/>
            <a:ext cx="3469347" cy="1754326"/>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u="sng">
                <a:ea typeface="+mn-lt"/>
                <a:cs typeface="+mn-lt"/>
              </a:rPr>
              <a:t>Friendship, Bullying and Online Safety</a:t>
            </a:r>
            <a:br>
              <a:rPr lang="en-GB" sz="1200">
                <a:ea typeface="+mn-lt"/>
                <a:cs typeface="+mn-lt"/>
              </a:rPr>
            </a:br>
            <a:r>
              <a:rPr lang="en-GB" sz="1200">
                <a:ea typeface="+mn-lt"/>
                <a:cs typeface="+mn-lt"/>
              </a:rPr>
              <a:t> </a:t>
            </a:r>
            <a:endParaRPr lang="en-US" sz="1200">
              <a:ea typeface="+mn-lt"/>
              <a:cs typeface="+mn-lt"/>
            </a:endParaRPr>
          </a:p>
          <a:p>
            <a:pPr marL="171450" indent="-171450">
              <a:buFont typeface="Arial"/>
              <a:buChar char="•"/>
            </a:pPr>
            <a:r>
              <a:rPr lang="en-GB" sz="1200" err="1">
                <a:solidFill>
                  <a:srgbClr val="FF0000"/>
                </a:solidFill>
                <a:ea typeface="+mn-lt"/>
                <a:cs typeface="+mn-lt"/>
              </a:rPr>
              <a:t>ESafety</a:t>
            </a:r>
            <a:r>
              <a:rPr lang="en-GB" sz="1200">
                <a:solidFill>
                  <a:srgbClr val="FF0000"/>
                </a:solidFill>
                <a:ea typeface="+mn-lt"/>
                <a:cs typeface="+mn-lt"/>
              </a:rPr>
              <a:t> </a:t>
            </a:r>
            <a:r>
              <a:rPr lang="en-GB" sz="1200" err="1">
                <a:solidFill>
                  <a:srgbClr val="FF0000"/>
                </a:solidFill>
                <a:ea typeface="+mn-lt"/>
                <a:cs typeface="+mn-lt"/>
              </a:rPr>
              <a:t>Commissione</a:t>
            </a:r>
            <a:r>
              <a:rPr lang="en-GB" sz="1200">
                <a:solidFill>
                  <a:srgbClr val="FF0000"/>
                </a:solidFill>
                <a:ea typeface="+mn-lt"/>
                <a:cs typeface="+mn-lt"/>
              </a:rPr>
              <a:t>r</a:t>
            </a:r>
            <a:r>
              <a:rPr lang="en-GB" sz="1200">
                <a:ea typeface="+mn-lt"/>
                <a:cs typeface="+mn-lt"/>
              </a:rPr>
              <a:t> – advice for families on cyber safety and online behaviour</a:t>
            </a:r>
            <a:br>
              <a:rPr lang="en-GB" sz="1200">
                <a:ea typeface="+mn-lt"/>
                <a:cs typeface="+mn-lt"/>
              </a:rPr>
            </a:br>
            <a:r>
              <a:rPr lang="en-GB" sz="1200">
                <a:ea typeface="+mn-lt"/>
                <a:cs typeface="+mn-lt"/>
              </a:rPr>
              <a:t> esafety.gov.au</a:t>
            </a:r>
            <a:endParaRPr lang="en-GB">
              <a:ea typeface="+mn-lt"/>
              <a:cs typeface="+mn-lt"/>
            </a:endParaRPr>
          </a:p>
          <a:p>
            <a:pPr marL="171450" indent="-171450">
              <a:buFont typeface="Arial"/>
              <a:buChar char="•"/>
            </a:pPr>
            <a:endParaRPr lang="en-GB" sz="1200">
              <a:solidFill>
                <a:srgbClr val="000000"/>
              </a:solidFill>
              <a:ea typeface="+mn-lt"/>
              <a:cs typeface="+mn-lt"/>
            </a:endParaRPr>
          </a:p>
          <a:p>
            <a:pPr marL="171450" indent="-171450">
              <a:buFont typeface="Arial"/>
              <a:buChar char="•"/>
            </a:pPr>
            <a:r>
              <a:rPr lang="en-GB" sz="1200">
                <a:solidFill>
                  <a:srgbClr val="FF0000"/>
                </a:solidFill>
                <a:ea typeface="+mn-lt"/>
                <a:cs typeface="+mn-lt"/>
              </a:rPr>
              <a:t>Kids Helpline</a:t>
            </a:r>
            <a:r>
              <a:rPr lang="en-GB" sz="1200">
                <a:ea typeface="+mn-lt"/>
                <a:cs typeface="+mn-lt"/>
              </a:rPr>
              <a:t> – Resources for friendship, bullying, and social issues.</a:t>
            </a:r>
            <a:br>
              <a:rPr lang="en-GB" sz="1200">
                <a:ea typeface="+mn-lt"/>
                <a:cs typeface="+mn-lt"/>
              </a:rPr>
            </a:br>
            <a:r>
              <a:rPr lang="en-GB" sz="1200">
                <a:ea typeface="+mn-lt"/>
                <a:cs typeface="+mn-lt"/>
              </a:rPr>
              <a:t>kidshelpline.com.au</a:t>
            </a:r>
            <a:endParaRPr lang="en-GB">
              <a:ea typeface="+mn-lt"/>
              <a:cs typeface="+mn-lt"/>
            </a:endParaRPr>
          </a:p>
        </p:txBody>
      </p:sp>
    </p:spTree>
    <p:extLst>
      <p:ext uri="{BB962C8B-B14F-4D97-AF65-F5344CB8AC3E}">
        <p14:creationId xmlns:p14="http://schemas.microsoft.com/office/powerpoint/2010/main" val="130356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2ACC34-9023-D062-7863-A955B4D3B31D}"/>
              </a:ext>
            </a:extLst>
          </p:cNvPr>
          <p:cNvSpPr>
            <a:spLocks noGrp="1"/>
          </p:cNvSpPr>
          <p:nvPr>
            <p:ph type="subTitle" idx="1"/>
          </p:nvPr>
        </p:nvSpPr>
        <p:spPr>
          <a:xfrm>
            <a:off x="2165154" y="5328631"/>
            <a:ext cx="7588155" cy="1414091"/>
          </a:xfrm>
        </p:spPr>
        <p:txBody>
          <a:bodyPr vert="horz" lIns="91440" tIns="45720" rIns="91440" bIns="45720" rtlCol="0" anchor="t">
            <a:normAutofit/>
          </a:bodyPr>
          <a:lstStyle/>
          <a:p>
            <a:r>
              <a:rPr lang="en-GB" sz="5400" b="1">
                <a:solidFill>
                  <a:schemeClr val="bg1"/>
                </a:solidFill>
              </a:rPr>
              <a:t>Question Time</a:t>
            </a:r>
          </a:p>
        </p:txBody>
      </p:sp>
      <p:pic>
        <p:nvPicPr>
          <p:cNvPr id="4" name="Picture 3" descr="Fermi Questions">
            <a:extLst>
              <a:ext uri="{FF2B5EF4-FFF2-40B4-BE49-F238E27FC236}">
                <a16:creationId xmlns:a16="http://schemas.microsoft.com/office/drawing/2014/main" id="{5ECF0EDB-F938-1AEE-35A5-BA6F8386A412}"/>
              </a:ext>
            </a:extLst>
          </p:cNvPr>
          <p:cNvPicPr>
            <a:picLocks noChangeAspect="1"/>
          </p:cNvPicPr>
          <p:nvPr/>
        </p:nvPicPr>
        <p:blipFill>
          <a:blip r:embed="rId2"/>
          <a:stretch>
            <a:fillRect/>
          </a:stretch>
        </p:blipFill>
        <p:spPr>
          <a:xfrm>
            <a:off x="2809630" y="727745"/>
            <a:ext cx="6572738" cy="4396278"/>
          </a:xfrm>
          <a:prstGeom prst="rect">
            <a:avLst/>
          </a:prstGeom>
        </p:spPr>
      </p:pic>
    </p:spTree>
    <p:extLst>
      <p:ext uri="{BB962C8B-B14F-4D97-AF65-F5344CB8AC3E}">
        <p14:creationId xmlns:p14="http://schemas.microsoft.com/office/powerpoint/2010/main" val="2840131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BC89-FBD4-4ADF-04F5-E20157ADDF66}"/>
              </a:ext>
            </a:extLst>
          </p:cNvPr>
          <p:cNvSpPr>
            <a:spLocks noGrp="1"/>
          </p:cNvSpPr>
          <p:nvPr>
            <p:ph type="title"/>
          </p:nvPr>
        </p:nvSpPr>
        <p:spPr/>
        <p:txBody>
          <a:bodyPr/>
          <a:lstStyle/>
          <a:p>
            <a:pPr algn="ctr"/>
            <a:r>
              <a:rPr lang="en-GB">
                <a:solidFill>
                  <a:schemeClr val="bg1"/>
                </a:solidFill>
              </a:rPr>
              <a:t>Feedback: Please Use the QR Code below to provide us with feedback.</a:t>
            </a:r>
            <a:endParaRPr lang="en-US"/>
          </a:p>
        </p:txBody>
      </p:sp>
      <p:pic>
        <p:nvPicPr>
          <p:cNvPr id="4" name="Content Placeholder 3" descr="A qr code on a blue background&#10;&#10;AI-generated content may be incorrect.">
            <a:extLst>
              <a:ext uri="{FF2B5EF4-FFF2-40B4-BE49-F238E27FC236}">
                <a16:creationId xmlns:a16="http://schemas.microsoft.com/office/drawing/2014/main" id="{A2D6088C-097A-BCB7-2AB7-2AFF7FDC999B}"/>
              </a:ext>
            </a:extLst>
          </p:cNvPr>
          <p:cNvPicPr>
            <a:picLocks noGrp="1" noChangeAspect="1"/>
          </p:cNvPicPr>
          <p:nvPr>
            <p:ph idx="1"/>
          </p:nvPr>
        </p:nvPicPr>
        <p:blipFill>
          <a:blip r:embed="rId2"/>
          <a:stretch>
            <a:fillRect/>
          </a:stretch>
        </p:blipFill>
        <p:spPr>
          <a:xfrm>
            <a:off x="3642522" y="1715532"/>
            <a:ext cx="4593828" cy="4593828"/>
          </a:xfrm>
          <a:prstGeom prst="rect">
            <a:avLst/>
          </a:prstGeom>
        </p:spPr>
      </p:pic>
    </p:spTree>
    <p:extLst>
      <p:ext uri="{BB962C8B-B14F-4D97-AF65-F5344CB8AC3E}">
        <p14:creationId xmlns:p14="http://schemas.microsoft.com/office/powerpoint/2010/main" val="40018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5D3817B-01DA-DCDA-FA18-49D6FF003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3AA6B2-91F8-1139-A960-7DE746D748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1557324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A5ECD-E73D-2730-4C95-26819FCEACAF}"/>
              </a:ext>
            </a:extLst>
          </p:cNvPr>
          <p:cNvSpPr>
            <a:spLocks noGrp="1"/>
          </p:cNvSpPr>
          <p:nvPr>
            <p:ph type="title"/>
          </p:nvPr>
        </p:nvSpPr>
        <p:spPr>
          <a:xfrm>
            <a:off x="769211" y="553472"/>
            <a:ext cx="10653578" cy="656008"/>
          </a:xfrm>
          <a:solidFill>
            <a:schemeClr val="bg1"/>
          </a:solidFill>
        </p:spPr>
        <p:txBody>
          <a:bodyPr/>
          <a:lstStyle/>
          <a:p>
            <a:pPr algn="ctr"/>
            <a:r>
              <a:rPr lang="en-GB">
                <a:latin typeface="Arial" panose="020B0604020202020204" pitchFamily="34" charset="0"/>
                <a:cs typeface="Arial" panose="020B0604020202020204" pitchFamily="34" charset="0"/>
              </a:rPr>
              <a:t>SCHOOL PSYCHOLOGY SERVICE</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1BB84A6-AE8E-0458-088F-509F7767C899}"/>
              </a:ext>
            </a:extLst>
          </p:cNvPr>
          <p:cNvSpPr>
            <a:spLocks noGrp="1"/>
          </p:cNvSpPr>
          <p:nvPr>
            <p:ph idx="1"/>
          </p:nvPr>
        </p:nvSpPr>
        <p:spPr>
          <a:xfrm>
            <a:off x="769210" y="1108629"/>
            <a:ext cx="10653579" cy="424795"/>
          </a:xfrm>
          <a:solidFill>
            <a:schemeClr val="bg1"/>
          </a:solidFill>
        </p:spPr>
        <p:txBody>
          <a:bodyPr vert="horz" lIns="91440" tIns="45720" rIns="91440" bIns="45720" rtlCol="0" anchor="t">
            <a:normAutofit/>
          </a:bodyPr>
          <a:lstStyle/>
          <a:p>
            <a:pPr marL="0" indent="0" algn="ctr">
              <a:buNone/>
            </a:pPr>
            <a:r>
              <a:rPr lang="en-GB" sz="1800">
                <a:latin typeface="Arial" panose="020B0604020202020204" pitchFamily="34" charset="0"/>
                <a:cs typeface="Arial" panose="020B0604020202020204" pitchFamily="34" charset="0"/>
              </a:rPr>
              <a:t>The School Psychology Service supports schools to optimise student educational outcomes.</a:t>
            </a:r>
            <a:endParaRPr lang="en-US" sz="240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p:txBody>
      </p:sp>
      <p:pic>
        <p:nvPicPr>
          <p:cNvPr id="5" name="Picture 4" descr="A white background with black and white clouds&#10;&#10;AI-generated content may be incorrect.">
            <a:extLst>
              <a:ext uri="{FF2B5EF4-FFF2-40B4-BE49-F238E27FC236}">
                <a16:creationId xmlns:a16="http://schemas.microsoft.com/office/drawing/2014/main" id="{401C1AB7-9BCD-00E7-9251-CAC47D335F4E}"/>
              </a:ext>
            </a:extLst>
          </p:cNvPr>
          <p:cNvPicPr>
            <a:picLocks noChangeAspect="1"/>
          </p:cNvPicPr>
          <p:nvPr/>
        </p:nvPicPr>
        <p:blipFill>
          <a:blip r:embed="rId3"/>
          <a:stretch>
            <a:fillRect/>
          </a:stretch>
        </p:blipFill>
        <p:spPr>
          <a:xfrm>
            <a:off x="911816" y="2776755"/>
            <a:ext cx="5027620" cy="3795623"/>
          </a:xfrm>
          <a:prstGeom prst="rect">
            <a:avLst/>
          </a:prstGeom>
        </p:spPr>
      </p:pic>
      <p:sp>
        <p:nvSpPr>
          <p:cNvPr id="6" name="TextBox 9">
            <a:extLst>
              <a:ext uri="{FF2B5EF4-FFF2-40B4-BE49-F238E27FC236}">
                <a16:creationId xmlns:a16="http://schemas.microsoft.com/office/drawing/2014/main" id="{FED087F8-461E-7BAC-45AB-4E196484C873}"/>
              </a:ext>
            </a:extLst>
          </p:cNvPr>
          <p:cNvSpPr txBox="1"/>
          <p:nvPr/>
        </p:nvSpPr>
        <p:spPr>
          <a:xfrm>
            <a:off x="576530" y="2233384"/>
            <a:ext cx="5519470" cy="5159746"/>
          </a:xfrm>
          <a:prstGeom prst="rect">
            <a:avLst/>
          </a:prstGeom>
        </p:spPr>
        <p:txBody>
          <a:bodyPr wrap="square" lIns="0" tIns="0" rIns="0" bIns="0" rtlCol="0" anchor="t">
            <a:spAutoFit/>
          </a:bodyPr>
          <a:lstStyle/>
          <a:p>
            <a:pPr>
              <a:lnSpc>
                <a:spcPts val="4059"/>
              </a:lnSpc>
            </a:pPr>
            <a:endParaRPr>
              <a:latin typeface="Arial" panose="020B0604020202020204" pitchFamily="34" charset="0"/>
              <a:cs typeface="Arial" panose="020B0604020202020204" pitchFamily="34" charset="0"/>
            </a:endParaRP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Classroom observations to inform planning and intervention. </a:t>
            </a: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Completing psychometric assessments</a:t>
            </a: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Providing tailored recommendations and support to educators</a:t>
            </a: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Conducting interviews, and attending case conferences</a:t>
            </a:r>
          </a:p>
          <a:p>
            <a:pPr marL="807720" indent="-356870">
              <a:lnSpc>
                <a:spcPct val="150000"/>
              </a:lnSpc>
              <a:buFont typeface="Courier New" panose="02070309020205020404" pitchFamily="49" charset="0"/>
              <a:buChar char="o"/>
            </a:pPr>
            <a:r>
              <a:rPr lang="en-US" sz="2000">
                <a:latin typeface="Arial"/>
                <a:cs typeface="Arial"/>
              </a:rPr>
              <a:t>Counselling (brief)- school based issues</a:t>
            </a:r>
            <a:endParaRPr lang="en-US" sz="2000">
              <a:latin typeface="Arial" panose="020B0604020202020204" pitchFamily="34" charset="0"/>
              <a:cs typeface="Arial" panose="020B0604020202020204" pitchFamily="34" charset="0"/>
            </a:endParaRPr>
          </a:p>
          <a:p>
            <a:pPr marL="807720" indent="-356870">
              <a:lnSpc>
                <a:spcPct val="150000"/>
              </a:lnSpc>
              <a:buFont typeface="Courier New" panose="02070309020205020404" pitchFamily="49" charset="0"/>
              <a:buChar char="o"/>
            </a:pPr>
            <a:endParaRPr lang="en-US" sz="2000">
              <a:latin typeface="Arial" panose="020B0604020202020204" pitchFamily="34" charset="0"/>
              <a:cs typeface="Arial" panose="020B0604020202020204" pitchFamily="34" charset="0"/>
            </a:endParaRPr>
          </a:p>
          <a:p>
            <a:pPr>
              <a:lnSpc>
                <a:spcPts val="4059"/>
              </a:lnSpc>
            </a:pPr>
            <a:endParaRPr lang="en-US" sz="2899" spc="57">
              <a:solidFill>
                <a:srgbClr val="212423"/>
              </a:solidFill>
              <a:latin typeface="Arial" panose="020B0604020202020204" pitchFamily="34" charset="0"/>
              <a:cs typeface="Arial" panose="020B0604020202020204" pitchFamily="34" charset="0"/>
            </a:endParaRPr>
          </a:p>
        </p:txBody>
      </p:sp>
      <p:pic>
        <p:nvPicPr>
          <p:cNvPr id="7" name="Picture 6" descr="A white background with black and white clouds&#10;&#10;AI-generated content may be incorrect.">
            <a:extLst>
              <a:ext uri="{FF2B5EF4-FFF2-40B4-BE49-F238E27FC236}">
                <a16:creationId xmlns:a16="http://schemas.microsoft.com/office/drawing/2014/main" id="{7B28E488-AECA-4DC7-6129-088EC5B5998F}"/>
              </a:ext>
            </a:extLst>
          </p:cNvPr>
          <p:cNvPicPr>
            <a:picLocks noChangeAspect="1"/>
          </p:cNvPicPr>
          <p:nvPr/>
        </p:nvPicPr>
        <p:blipFill>
          <a:blip r:embed="rId3"/>
          <a:stretch>
            <a:fillRect/>
          </a:stretch>
        </p:blipFill>
        <p:spPr>
          <a:xfrm>
            <a:off x="6784580" y="2768555"/>
            <a:ext cx="5064143" cy="3795623"/>
          </a:xfrm>
          <a:prstGeom prst="rect">
            <a:avLst/>
          </a:prstGeom>
        </p:spPr>
      </p:pic>
      <p:sp>
        <p:nvSpPr>
          <p:cNvPr id="8" name="TextBox 9">
            <a:extLst>
              <a:ext uri="{FF2B5EF4-FFF2-40B4-BE49-F238E27FC236}">
                <a16:creationId xmlns:a16="http://schemas.microsoft.com/office/drawing/2014/main" id="{E803E2BA-ACA6-E97C-EF5E-39C38FE24668}"/>
              </a:ext>
            </a:extLst>
          </p:cNvPr>
          <p:cNvSpPr txBox="1"/>
          <p:nvPr/>
        </p:nvSpPr>
        <p:spPr>
          <a:xfrm>
            <a:off x="6922660" y="2407812"/>
            <a:ext cx="4899448" cy="1374094"/>
          </a:xfrm>
          <a:prstGeom prst="rect">
            <a:avLst/>
          </a:prstGeom>
        </p:spPr>
        <p:txBody>
          <a:bodyPr wrap="square" lIns="0" tIns="0" rIns="0" bIns="0" rtlCol="0" anchor="t">
            <a:spAutoFit/>
          </a:bodyPr>
          <a:lstStyle/>
          <a:p>
            <a:pPr>
              <a:lnSpc>
                <a:spcPts val="4059"/>
              </a:lnSpc>
            </a:pPr>
            <a:endParaRPr>
              <a:latin typeface="Arial" panose="020B0604020202020204" pitchFamily="34" charset="0"/>
              <a:cs typeface="Arial" panose="020B0604020202020204" pitchFamily="34" charset="0"/>
            </a:endParaRPr>
          </a:p>
          <a:p>
            <a:pPr marL="313053" lvl="1">
              <a:lnSpc>
                <a:spcPct val="150000"/>
              </a:lnSpc>
            </a:pPr>
            <a:endParaRPr lang="en-US" sz="1600" spc="57">
              <a:solidFill>
                <a:srgbClr val="212423"/>
              </a:solidFill>
              <a:latin typeface="Arial" panose="020B0604020202020204" pitchFamily="34" charset="0"/>
              <a:cs typeface="Arial" panose="020B0604020202020204" pitchFamily="34" charset="0"/>
            </a:endParaRPr>
          </a:p>
          <a:p>
            <a:pPr>
              <a:lnSpc>
                <a:spcPts val="4059"/>
              </a:lnSpc>
            </a:pPr>
            <a:endParaRPr lang="en-US" sz="2899" spc="57">
              <a:solidFill>
                <a:srgbClr val="212423"/>
              </a:solidFill>
              <a:latin typeface="Arial" panose="020B0604020202020204" pitchFamily="34" charset="0"/>
              <a:cs typeface="Arial" panose="020B0604020202020204" pitchFamily="34" charset="0"/>
            </a:endParaRPr>
          </a:p>
        </p:txBody>
      </p:sp>
      <p:sp>
        <p:nvSpPr>
          <p:cNvPr id="10" name="Freeform 4">
            <a:extLst>
              <a:ext uri="{FF2B5EF4-FFF2-40B4-BE49-F238E27FC236}">
                <a16:creationId xmlns:a16="http://schemas.microsoft.com/office/drawing/2014/main" id="{93DE442C-9285-8FFF-7897-674C9BAC21CD}"/>
              </a:ext>
            </a:extLst>
          </p:cNvPr>
          <p:cNvSpPr/>
          <p:nvPr/>
        </p:nvSpPr>
        <p:spPr>
          <a:xfrm>
            <a:off x="540413" y="1669123"/>
            <a:ext cx="909238" cy="831678"/>
          </a:xfrm>
          <a:custGeom>
            <a:avLst/>
            <a:gdLst/>
            <a:ahLst/>
            <a:cxnLst/>
            <a:rect l="l" t="t" r="r" b="b"/>
            <a:pathLst>
              <a:path w="1109114" h="1060717">
                <a:moveTo>
                  <a:pt x="0" y="0"/>
                </a:moveTo>
                <a:lnTo>
                  <a:pt x="1109114" y="0"/>
                </a:lnTo>
                <a:lnTo>
                  <a:pt x="1109114" y="1060717"/>
                </a:lnTo>
                <a:lnTo>
                  <a:pt x="0" y="106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Arial" panose="020B0604020202020204" pitchFamily="34" charset="0"/>
              <a:cs typeface="Arial" panose="020B0604020202020204" pitchFamily="34" charset="0"/>
            </a:endParaRPr>
          </a:p>
        </p:txBody>
      </p:sp>
      <p:sp>
        <p:nvSpPr>
          <p:cNvPr id="11" name="Freeform 4">
            <a:extLst>
              <a:ext uri="{FF2B5EF4-FFF2-40B4-BE49-F238E27FC236}">
                <a16:creationId xmlns:a16="http://schemas.microsoft.com/office/drawing/2014/main" id="{993F0391-84E2-6D61-5D94-107065B4888D}"/>
              </a:ext>
            </a:extLst>
          </p:cNvPr>
          <p:cNvSpPr/>
          <p:nvPr/>
        </p:nvSpPr>
        <p:spPr>
          <a:xfrm>
            <a:off x="6270197" y="1669123"/>
            <a:ext cx="909238" cy="831678"/>
          </a:xfrm>
          <a:custGeom>
            <a:avLst/>
            <a:gdLst/>
            <a:ahLst/>
            <a:cxnLst/>
            <a:rect l="l" t="t" r="r" b="b"/>
            <a:pathLst>
              <a:path w="1109114" h="1060717">
                <a:moveTo>
                  <a:pt x="0" y="0"/>
                </a:moveTo>
                <a:lnTo>
                  <a:pt x="1109114" y="0"/>
                </a:lnTo>
                <a:lnTo>
                  <a:pt x="1109114" y="1060717"/>
                </a:lnTo>
                <a:lnTo>
                  <a:pt x="0" y="106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a:latin typeface="Arial" panose="020B0604020202020204" pitchFamily="34" charset="0"/>
              <a:cs typeface="Arial" panose="020B0604020202020204" pitchFamily="34" charset="0"/>
            </a:endParaRPr>
          </a:p>
        </p:txBody>
      </p:sp>
      <p:sp>
        <p:nvSpPr>
          <p:cNvPr id="12" name="TextBox 8">
            <a:extLst>
              <a:ext uri="{FF2B5EF4-FFF2-40B4-BE49-F238E27FC236}">
                <a16:creationId xmlns:a16="http://schemas.microsoft.com/office/drawing/2014/main" id="{E80650B4-E0F3-D1CA-B077-2B697B857348}"/>
              </a:ext>
            </a:extLst>
          </p:cNvPr>
          <p:cNvSpPr txBox="1"/>
          <p:nvPr/>
        </p:nvSpPr>
        <p:spPr>
          <a:xfrm>
            <a:off x="612647" y="1905673"/>
            <a:ext cx="5519470" cy="615553"/>
          </a:xfrm>
          <a:prstGeom prst="rect">
            <a:avLst/>
          </a:prstGeom>
        </p:spPr>
        <p:txBody>
          <a:bodyPr wrap="square" lIns="0" tIns="0" rIns="0" bIns="0" rtlCol="0" anchor="t">
            <a:spAutoFit/>
          </a:bodyPr>
          <a:lstStyle/>
          <a:p>
            <a:pPr algn="ctr"/>
            <a:r>
              <a:rPr lang="en-US" sz="2000" b="1" spc="58">
                <a:solidFill>
                  <a:srgbClr val="FFFFFF"/>
                </a:solidFill>
                <a:latin typeface="Arial" panose="020B0604020202020204" pitchFamily="34" charset="0"/>
                <a:cs typeface="Arial" panose="020B0604020202020204" pitchFamily="34" charset="0"/>
              </a:rPr>
              <a:t>Examples of Direct Services </a:t>
            </a:r>
          </a:p>
          <a:p>
            <a:pPr algn="ctr"/>
            <a:r>
              <a:rPr lang="en-US" sz="2000" b="1" spc="58">
                <a:solidFill>
                  <a:srgbClr val="FFFFFF"/>
                </a:solidFill>
                <a:latin typeface="Arial" panose="020B0604020202020204" pitchFamily="34" charset="0"/>
                <a:cs typeface="Arial" panose="020B0604020202020204" pitchFamily="34" charset="0"/>
              </a:rPr>
              <a:t>(to support students)</a:t>
            </a:r>
          </a:p>
        </p:txBody>
      </p:sp>
      <p:sp>
        <p:nvSpPr>
          <p:cNvPr id="13" name="TextBox 8">
            <a:extLst>
              <a:ext uri="{FF2B5EF4-FFF2-40B4-BE49-F238E27FC236}">
                <a16:creationId xmlns:a16="http://schemas.microsoft.com/office/drawing/2014/main" id="{EA9F5F92-AD31-1D0D-04EF-12BAC25AC50D}"/>
              </a:ext>
            </a:extLst>
          </p:cNvPr>
          <p:cNvSpPr txBox="1"/>
          <p:nvPr/>
        </p:nvSpPr>
        <p:spPr>
          <a:xfrm>
            <a:off x="6598623" y="1895245"/>
            <a:ext cx="5519470" cy="615553"/>
          </a:xfrm>
          <a:prstGeom prst="rect">
            <a:avLst/>
          </a:prstGeom>
        </p:spPr>
        <p:txBody>
          <a:bodyPr wrap="square" lIns="0" tIns="0" rIns="0" bIns="0" rtlCol="0" anchor="t">
            <a:spAutoFit/>
          </a:bodyPr>
          <a:lstStyle/>
          <a:p>
            <a:pPr algn="ctr"/>
            <a:r>
              <a:rPr lang="en-US" sz="2000" b="1" spc="58">
                <a:solidFill>
                  <a:srgbClr val="FFFFFF"/>
                </a:solidFill>
                <a:latin typeface="Arial" panose="020B0604020202020204" pitchFamily="34" charset="0"/>
                <a:cs typeface="Arial" panose="020B0604020202020204" pitchFamily="34" charset="0"/>
              </a:rPr>
              <a:t>Work in Indirect Services </a:t>
            </a:r>
          </a:p>
          <a:p>
            <a:pPr algn="ctr"/>
            <a:r>
              <a:rPr lang="en-US" sz="2000" b="1" spc="58">
                <a:solidFill>
                  <a:srgbClr val="FFFFFF"/>
                </a:solidFill>
                <a:latin typeface="Arial" panose="020B0604020202020204" pitchFamily="34" charset="0"/>
                <a:cs typeface="Arial" panose="020B0604020202020204" pitchFamily="34" charset="0"/>
              </a:rPr>
              <a:t>(helping others support students)</a:t>
            </a:r>
          </a:p>
        </p:txBody>
      </p:sp>
      <p:sp>
        <p:nvSpPr>
          <p:cNvPr id="14" name="TextBox 9">
            <a:extLst>
              <a:ext uri="{FF2B5EF4-FFF2-40B4-BE49-F238E27FC236}">
                <a16:creationId xmlns:a16="http://schemas.microsoft.com/office/drawing/2014/main" id="{EFC976B3-F46A-F5A5-A7D9-89369251E6B5}"/>
              </a:ext>
            </a:extLst>
          </p:cNvPr>
          <p:cNvSpPr txBox="1"/>
          <p:nvPr/>
        </p:nvSpPr>
        <p:spPr>
          <a:xfrm>
            <a:off x="6365370" y="2233384"/>
            <a:ext cx="5456738" cy="4698081"/>
          </a:xfrm>
          <a:prstGeom prst="rect">
            <a:avLst/>
          </a:prstGeom>
        </p:spPr>
        <p:txBody>
          <a:bodyPr wrap="square" lIns="0" tIns="0" rIns="0" bIns="0" rtlCol="0" anchor="t">
            <a:spAutoFit/>
          </a:bodyPr>
          <a:lstStyle/>
          <a:p>
            <a:pPr>
              <a:lnSpc>
                <a:spcPts val="4059"/>
              </a:lnSpc>
            </a:pPr>
            <a:endParaRPr>
              <a:latin typeface="Arial" panose="020B0604020202020204" pitchFamily="34" charset="0"/>
              <a:cs typeface="Arial" panose="020B0604020202020204" pitchFamily="34" charset="0"/>
            </a:endParaRP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Collaborating with Student Services team</a:t>
            </a: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Liaising with external providers</a:t>
            </a:r>
          </a:p>
          <a:p>
            <a:pPr marL="807720" indent="-356870">
              <a:lnSpc>
                <a:spcPct val="150000"/>
              </a:lnSpc>
              <a:buFont typeface="Courier New" panose="02070309020205020404" pitchFamily="49" charset="0"/>
              <a:buChar char="o"/>
            </a:pPr>
            <a:r>
              <a:rPr lang="en-US" sz="2000">
                <a:latin typeface="Arial" panose="020B0604020202020204" pitchFamily="34" charset="0"/>
                <a:cs typeface="Arial" panose="020B0604020202020204" pitchFamily="34" charset="0"/>
              </a:rPr>
              <a:t>Providing Triple P training</a:t>
            </a:r>
          </a:p>
          <a:p>
            <a:pPr marL="807720" indent="-356870">
              <a:lnSpc>
                <a:spcPct val="150000"/>
              </a:lnSpc>
              <a:buFont typeface="Courier New" panose="02070309020205020404" pitchFamily="49" charset="0"/>
              <a:buChar char="o"/>
            </a:pPr>
            <a:r>
              <a:rPr lang="en-US" sz="2000">
                <a:latin typeface="Arial"/>
                <a:cs typeface="Arial"/>
              </a:rPr>
              <a:t>Providing consultation support and psychoeducation </a:t>
            </a:r>
          </a:p>
          <a:p>
            <a:pPr marL="807720" indent="-356870">
              <a:lnSpc>
                <a:spcPct val="150000"/>
              </a:lnSpc>
              <a:buFont typeface="Courier New" panose="02070309020205020404" pitchFamily="49" charset="0"/>
              <a:buChar char="o"/>
            </a:pPr>
            <a:r>
              <a:rPr lang="en-US" sz="2000">
                <a:latin typeface="Arial"/>
                <a:cs typeface="Arial"/>
              </a:rPr>
              <a:t>Support, research and recommend small group programs (such as Social Emotional Learning programs)</a:t>
            </a:r>
          </a:p>
          <a:p>
            <a:pPr>
              <a:lnSpc>
                <a:spcPts val="4059"/>
              </a:lnSpc>
            </a:pPr>
            <a:endParaRPr lang="en-US" sz="2899" spc="57">
              <a:solidFill>
                <a:srgbClr val="21242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75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311D-5F2F-6F20-19A5-CE44EEB04898}"/>
              </a:ext>
            </a:extLst>
          </p:cNvPr>
          <p:cNvSpPr>
            <a:spLocks noGrp="1"/>
          </p:cNvSpPr>
          <p:nvPr>
            <p:ph type="title"/>
          </p:nvPr>
        </p:nvSpPr>
        <p:spPr/>
        <p:txBody>
          <a:bodyPr/>
          <a:lstStyle/>
          <a:p>
            <a:r>
              <a:rPr lang="en-AU">
                <a:solidFill>
                  <a:schemeClr val="bg1"/>
                </a:solidFill>
              </a:rPr>
              <a:t>Accessing the School Psychologist</a:t>
            </a:r>
          </a:p>
        </p:txBody>
      </p:sp>
      <p:sp>
        <p:nvSpPr>
          <p:cNvPr id="3" name="Content Placeholder 2">
            <a:extLst>
              <a:ext uri="{FF2B5EF4-FFF2-40B4-BE49-F238E27FC236}">
                <a16:creationId xmlns:a16="http://schemas.microsoft.com/office/drawing/2014/main" id="{7C13D07D-CD0D-200F-76C7-81FC4EB4602D}"/>
              </a:ext>
            </a:extLst>
          </p:cNvPr>
          <p:cNvSpPr>
            <a:spLocks noGrp="1"/>
          </p:cNvSpPr>
          <p:nvPr>
            <p:ph idx="1"/>
          </p:nvPr>
        </p:nvSpPr>
        <p:spPr/>
        <p:txBody>
          <a:bodyPr vert="horz" lIns="91440" tIns="45720" rIns="91440" bIns="45720" rtlCol="0" anchor="t">
            <a:normAutofit/>
          </a:bodyPr>
          <a:lstStyle/>
          <a:p>
            <a:r>
              <a:rPr lang="en-AU">
                <a:solidFill>
                  <a:schemeClr val="bg1"/>
                </a:solidFill>
              </a:rPr>
              <a:t>School-based referral system</a:t>
            </a:r>
          </a:p>
          <a:p>
            <a:r>
              <a:rPr lang="en-AU">
                <a:solidFill>
                  <a:schemeClr val="bg1"/>
                </a:solidFill>
              </a:rPr>
              <a:t>Student Services triage and manage requests for psychology services based on student needs and available resources. </a:t>
            </a:r>
          </a:p>
          <a:p>
            <a:r>
              <a:rPr lang="en-AU">
                <a:solidFill>
                  <a:schemeClr val="bg1"/>
                </a:solidFill>
              </a:rPr>
              <a:t>On site once a week (Tuesdays). </a:t>
            </a:r>
          </a:p>
          <a:p>
            <a:r>
              <a:rPr lang="en-AU">
                <a:solidFill>
                  <a:schemeClr val="bg1"/>
                </a:solidFill>
              </a:rPr>
              <a:t>Requests for assistance by an external provider when the student is not already a shared client should be directed to the school (e.g., requests for educational or cognitive assessment).  </a:t>
            </a:r>
          </a:p>
          <a:p>
            <a:endParaRPr lang="en-AU">
              <a:solidFill>
                <a:schemeClr val="bg1"/>
              </a:solidFill>
            </a:endParaRPr>
          </a:p>
        </p:txBody>
      </p:sp>
    </p:spTree>
    <p:extLst>
      <p:ext uri="{BB962C8B-B14F-4D97-AF65-F5344CB8AC3E}">
        <p14:creationId xmlns:p14="http://schemas.microsoft.com/office/powerpoint/2010/main" val="340002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18057-FEA5-BB46-6D5C-08E1717F6DD0}"/>
              </a:ext>
            </a:extLst>
          </p:cNvPr>
          <p:cNvSpPr>
            <a:spLocks noGrp="1"/>
          </p:cNvSpPr>
          <p:nvPr>
            <p:ph type="title"/>
          </p:nvPr>
        </p:nvSpPr>
        <p:spPr/>
        <p:txBody>
          <a:bodyPr vert="horz" lIns="91440" tIns="45720" rIns="91440" bIns="45720" rtlCol="0" anchor="t">
            <a:noAutofit/>
          </a:bodyPr>
          <a:lstStyle/>
          <a:p>
            <a:r>
              <a:rPr lang="en-GB">
                <a:solidFill>
                  <a:schemeClr val="bg1"/>
                </a:solidFill>
                <a:latin typeface="Arial"/>
                <a:cs typeface="Arial"/>
              </a:rPr>
              <a:t>School Psychology Service:</a:t>
            </a:r>
            <a:br>
              <a:rPr lang="en-GB">
                <a:latin typeface="Arial"/>
                <a:cs typeface="Arial"/>
              </a:rPr>
            </a:br>
            <a:r>
              <a:rPr lang="en-GB" sz="3200">
                <a:solidFill>
                  <a:schemeClr val="bg1"/>
                </a:solidFill>
                <a:latin typeface="Arial"/>
                <a:cs typeface="Arial"/>
              </a:rPr>
              <a:t>Informed Consent and Confidentiality</a:t>
            </a:r>
            <a:endParaRPr lang="en-US">
              <a:solidFill>
                <a:schemeClr val="bg1"/>
              </a:solidFill>
            </a:endParaRPr>
          </a:p>
        </p:txBody>
      </p:sp>
      <p:sp>
        <p:nvSpPr>
          <p:cNvPr id="3" name="Content Placeholder 2">
            <a:extLst>
              <a:ext uri="{FF2B5EF4-FFF2-40B4-BE49-F238E27FC236}">
                <a16:creationId xmlns:a16="http://schemas.microsoft.com/office/drawing/2014/main" id="{08BAD96E-900E-1F2A-0E1D-E733884D72F1}"/>
              </a:ext>
            </a:extLst>
          </p:cNvPr>
          <p:cNvSpPr>
            <a:spLocks noGrp="1"/>
          </p:cNvSpPr>
          <p:nvPr>
            <p:ph idx="1"/>
          </p:nvPr>
        </p:nvSpPr>
        <p:spPr>
          <a:xfrm>
            <a:off x="612647" y="1979301"/>
            <a:ext cx="10653579" cy="4466828"/>
          </a:xfrm>
        </p:spPr>
        <p:txBody>
          <a:bodyPr vert="horz" lIns="91440" tIns="45720" rIns="91440" bIns="45720" rtlCol="0" anchor="t">
            <a:normAutofit/>
          </a:bodyPr>
          <a:lstStyle/>
          <a:p>
            <a:pPr>
              <a:buNone/>
            </a:pPr>
            <a:r>
              <a:rPr lang="en-GB" sz="2800">
                <a:solidFill>
                  <a:schemeClr val="bg1"/>
                </a:solidFill>
                <a:latin typeface="Arial"/>
                <a:cs typeface="Arial"/>
              </a:rPr>
              <a:t>• </a:t>
            </a:r>
            <a:r>
              <a:rPr lang="en-GB" sz="2600">
                <a:solidFill>
                  <a:schemeClr val="bg1"/>
                </a:solidFill>
                <a:latin typeface="Arial Nova"/>
              </a:rPr>
              <a:t>Schools contact parent/ guardian prior to referral being made</a:t>
            </a:r>
            <a:endParaRPr lang="en-US" sz="2600">
              <a:solidFill>
                <a:schemeClr val="bg1"/>
              </a:solidFill>
            </a:endParaRPr>
          </a:p>
          <a:p>
            <a:pPr>
              <a:buNone/>
            </a:pPr>
            <a:r>
              <a:rPr lang="en-GB" sz="2600">
                <a:solidFill>
                  <a:schemeClr val="bg1"/>
                </a:solidFill>
                <a:latin typeface="Arial"/>
                <a:cs typeface="Arial"/>
              </a:rPr>
              <a:t>• </a:t>
            </a:r>
            <a:r>
              <a:rPr lang="en-GB" sz="2600">
                <a:solidFill>
                  <a:schemeClr val="bg1"/>
                </a:solidFill>
                <a:latin typeface="Arial Nova"/>
              </a:rPr>
              <a:t>Parent/ guardian have the right to decline the School Psychology Services</a:t>
            </a:r>
            <a:endParaRPr lang="en-GB" sz="2600">
              <a:solidFill>
                <a:schemeClr val="bg1"/>
              </a:solidFill>
            </a:endParaRPr>
          </a:p>
          <a:p>
            <a:pPr>
              <a:buNone/>
            </a:pPr>
            <a:r>
              <a:rPr lang="en-GB" sz="2600">
                <a:solidFill>
                  <a:schemeClr val="bg1"/>
                </a:solidFill>
                <a:latin typeface="Arial"/>
                <a:cs typeface="Arial"/>
              </a:rPr>
              <a:t>• </a:t>
            </a:r>
            <a:r>
              <a:rPr lang="en-GB" sz="2600">
                <a:solidFill>
                  <a:schemeClr val="bg1"/>
                </a:solidFill>
                <a:latin typeface="Arial Nova"/>
              </a:rPr>
              <a:t>Parent/ guardian have the right to withdraw consent at any time</a:t>
            </a:r>
            <a:endParaRPr lang="en-GB" sz="2600">
              <a:solidFill>
                <a:schemeClr val="bg1"/>
              </a:solidFill>
            </a:endParaRPr>
          </a:p>
          <a:p>
            <a:pPr>
              <a:buNone/>
            </a:pPr>
            <a:r>
              <a:rPr lang="en-GB" sz="2600">
                <a:solidFill>
                  <a:schemeClr val="bg1"/>
                </a:solidFill>
                <a:latin typeface="Arial"/>
                <a:cs typeface="Arial"/>
              </a:rPr>
              <a:t>• </a:t>
            </a:r>
            <a:r>
              <a:rPr lang="en-GB" sz="2600">
                <a:solidFill>
                  <a:schemeClr val="bg1"/>
                </a:solidFill>
                <a:latin typeface="Arial Nova"/>
              </a:rPr>
              <a:t>Informed consent must be obtained by the School Psychologist, the school cannot obtain this on their behalf</a:t>
            </a:r>
            <a:endParaRPr lang="en-GB" sz="2600">
              <a:solidFill>
                <a:schemeClr val="bg1"/>
              </a:solidFill>
            </a:endParaRPr>
          </a:p>
          <a:p>
            <a:pPr>
              <a:buNone/>
            </a:pPr>
            <a:endParaRPr lang="en-GB" sz="2600">
              <a:solidFill>
                <a:schemeClr val="bg1"/>
              </a:solidFill>
              <a:latin typeface="Arial Nova"/>
            </a:endParaRPr>
          </a:p>
          <a:p>
            <a:pPr marL="0" indent="0">
              <a:buNone/>
            </a:pPr>
            <a:endParaRPr lang="en-GB"/>
          </a:p>
        </p:txBody>
      </p:sp>
    </p:spTree>
    <p:extLst>
      <p:ext uri="{BB962C8B-B14F-4D97-AF65-F5344CB8AC3E}">
        <p14:creationId xmlns:p14="http://schemas.microsoft.com/office/powerpoint/2010/main" val="2849662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E752EA-A7A6-62AC-776C-F7D4FDC7A9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8281" y="171342"/>
            <a:ext cx="9215438" cy="6515316"/>
          </a:xfrm>
        </p:spPr>
      </p:pic>
    </p:spTree>
    <p:extLst>
      <p:ext uri="{BB962C8B-B14F-4D97-AF65-F5344CB8AC3E}">
        <p14:creationId xmlns:p14="http://schemas.microsoft.com/office/powerpoint/2010/main" val="98810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cartoon stick figures and words&#10;&#10;AI-generated content may be incorrect.">
            <a:extLst>
              <a:ext uri="{FF2B5EF4-FFF2-40B4-BE49-F238E27FC236}">
                <a16:creationId xmlns:a16="http://schemas.microsoft.com/office/drawing/2014/main" id="{A6D1A739-2CE8-B516-249E-7F87919BAC19}"/>
              </a:ext>
            </a:extLst>
          </p:cNvPr>
          <p:cNvPicPr>
            <a:picLocks noChangeAspect="1"/>
          </p:cNvPicPr>
          <p:nvPr/>
        </p:nvPicPr>
        <p:blipFill>
          <a:blip r:embed="rId2"/>
          <a:stretch>
            <a:fillRect/>
          </a:stretch>
        </p:blipFill>
        <p:spPr>
          <a:xfrm>
            <a:off x="1258157" y="-488"/>
            <a:ext cx="9675689" cy="6858976"/>
          </a:xfrm>
          <a:prstGeom prst="rect">
            <a:avLst/>
          </a:prstGeom>
        </p:spPr>
      </p:pic>
    </p:spTree>
    <p:extLst>
      <p:ext uri="{BB962C8B-B14F-4D97-AF65-F5344CB8AC3E}">
        <p14:creationId xmlns:p14="http://schemas.microsoft.com/office/powerpoint/2010/main" val="22959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113D7-EA27-B52A-8DDC-C35CBDD10F6C}"/>
              </a:ext>
            </a:extLst>
          </p:cNvPr>
          <p:cNvPicPr>
            <a:picLocks noChangeAspect="1"/>
          </p:cNvPicPr>
          <p:nvPr/>
        </p:nvPicPr>
        <p:blipFill>
          <a:blip r:embed="rId2"/>
          <a:stretch>
            <a:fillRect/>
          </a:stretch>
        </p:blipFill>
        <p:spPr>
          <a:xfrm>
            <a:off x="1270477" y="0"/>
            <a:ext cx="9651045" cy="6858000"/>
          </a:xfrm>
          <a:prstGeom prst="rect">
            <a:avLst/>
          </a:prstGeom>
        </p:spPr>
      </p:pic>
    </p:spTree>
    <p:extLst>
      <p:ext uri="{BB962C8B-B14F-4D97-AF65-F5344CB8AC3E}">
        <p14:creationId xmlns:p14="http://schemas.microsoft.com/office/powerpoint/2010/main" val="535909345"/>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02725EEBF38649AF7D794BFDF768AB" ma:contentTypeVersion="4" ma:contentTypeDescription="Create a new document." ma:contentTypeScope="" ma:versionID="b94fd4f15fd842fc4eca0522b26c6a7b">
  <xsd:schema xmlns:xsd="http://www.w3.org/2001/XMLSchema" xmlns:xs="http://www.w3.org/2001/XMLSchema" xmlns:p="http://schemas.microsoft.com/office/2006/metadata/properties" xmlns:ns2="317b21df-c1e6-47c6-9010-062850e9add3" targetNamespace="http://schemas.microsoft.com/office/2006/metadata/properties" ma:root="true" ma:fieldsID="e0280759b70a500d6b6d9bb17cbedb6c" ns2:_="">
    <xsd:import namespace="317b21df-c1e6-47c6-9010-062850e9ad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b21df-c1e6-47c6-9010-062850e9ad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5B6389-522E-4B6E-923F-3CF0E0D36810}">
  <ds:schemaRefs>
    <ds:schemaRef ds:uri="317b21df-c1e6-47c6-9010-062850e9ad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37EE5F4-1D5F-46DA-BC86-05669CEAD435}">
  <ds:schemaRefs>
    <ds:schemaRef ds:uri="http://schemas.microsoft.com/sharepoint/v3/contenttype/forms"/>
  </ds:schemaRefs>
</ds:datastoreItem>
</file>

<file path=customXml/itemProps3.xml><?xml version="1.0" encoding="utf-8"?>
<ds:datastoreItem xmlns:ds="http://schemas.openxmlformats.org/officeDocument/2006/customXml" ds:itemID="{05F6CA41-9DF7-489A-B827-E1BBD1944444}">
  <ds:schemaRefs>
    <ds:schemaRef ds:uri="317b21df-c1e6-47c6-9010-062850e9ad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Application>Microsoft Office PowerPoint</Application>
  <PresentationFormat>Widescreen</PresentationFormat>
  <Slides>28</Slides>
  <Notes>6</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VanillaVTI</vt:lpstr>
      <vt:lpstr>Welcome </vt:lpstr>
      <vt:lpstr>Acknowledgement of Country</vt:lpstr>
      <vt:lpstr>PowerPoint Presentation</vt:lpstr>
      <vt:lpstr>SCHOOL PSYCHOLOGY SERVICE</vt:lpstr>
      <vt:lpstr>Accessing the School Psychologist</vt:lpstr>
      <vt:lpstr>School Psychology Service: Informed Consent and Confidentiality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Levels of Adjustments?</vt:lpstr>
      <vt:lpstr>Percentage of Students with Educational Adjustments</vt:lpstr>
      <vt:lpstr>Levels of Support </vt:lpstr>
      <vt:lpstr>The Foundation: High Quality Core Instruction</vt:lpstr>
      <vt:lpstr>Targeted Support for Students</vt:lpstr>
      <vt:lpstr>Tier 3 Support</vt:lpstr>
      <vt:lpstr>PowerPoint Presentation</vt:lpstr>
      <vt:lpstr>PowerPoint Presentation</vt:lpstr>
      <vt:lpstr>PowerPoint Presentation</vt:lpstr>
      <vt:lpstr>PowerPoint Presentation</vt:lpstr>
      <vt:lpstr>PowerPoint Presentation</vt:lpstr>
      <vt:lpstr>Feedback: Please Use the QR Code below to provide us with feedback.</vt:lpstr>
    </vt:vector>
  </TitlesOfParts>
  <Company>Department of Education 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BUTTON Rebecca [Richmond Primary School]</dc:creator>
  <cp:revision>1</cp:revision>
  <cp:lastPrinted>2026-03-04T23:57:45Z</cp:lastPrinted>
  <dcterms:created xsi:type="dcterms:W3CDTF">2026-03-04T01:10:25Z</dcterms:created>
  <dcterms:modified xsi:type="dcterms:W3CDTF">2026-03-18T06:49:23Z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b51697-d8d5-4b00-af1f-cc3ba473113c_Enabled">
    <vt:lpwstr>true</vt:lpwstr>
  </property>
  <property fmtid="{D5CDD505-2E9C-101B-9397-08002B2CF9AE}" pid="3" name="MSIP_Label_1ab51697-d8d5-4b00-af1f-cc3ba473113c_SetDate">
    <vt:lpwstr>2026-03-04T08:22:01Z</vt:lpwstr>
  </property>
  <property fmtid="{D5CDD505-2E9C-101B-9397-08002B2CF9AE}" pid="4" name="MSIP_Label_1ab51697-d8d5-4b00-af1f-cc3ba473113c_Method">
    <vt:lpwstr>Standard</vt:lpwstr>
  </property>
  <property fmtid="{D5CDD505-2E9C-101B-9397-08002B2CF9AE}" pid="5" name="MSIP_Label_1ab51697-d8d5-4b00-af1f-cc3ba473113c_Name">
    <vt:lpwstr>OFFICIAL</vt:lpwstr>
  </property>
  <property fmtid="{D5CDD505-2E9C-101B-9397-08002B2CF9AE}" pid="6" name="MSIP_Label_1ab51697-d8d5-4b00-af1f-cc3ba473113c_SiteId">
    <vt:lpwstr>e08016f9-d1fd-4cbb-83b0-b76eb4361627</vt:lpwstr>
  </property>
  <property fmtid="{D5CDD505-2E9C-101B-9397-08002B2CF9AE}" pid="7" name="MSIP_Label_1ab51697-d8d5-4b00-af1f-cc3ba473113c_ActionId">
    <vt:lpwstr>b4fb302b-9498-4a6c-90d4-a267d345722a</vt:lpwstr>
  </property>
  <property fmtid="{D5CDD505-2E9C-101B-9397-08002B2CF9AE}" pid="8" name="MSIP_Label_1ab51697-d8d5-4b00-af1f-cc3ba473113c_ContentBits">
    <vt:lpwstr>1</vt:lpwstr>
  </property>
  <property fmtid="{D5CDD505-2E9C-101B-9397-08002B2CF9AE}" pid="9" name="MSIP_Label_1ab51697-d8d5-4b00-af1f-cc3ba473113c_Tag">
    <vt:lpwstr>10, 3, 0, 1</vt:lpwstr>
  </property>
  <property fmtid="{D5CDD505-2E9C-101B-9397-08002B2CF9AE}" pid="10" name="ClassificationContentMarkingHeaderLocations">
    <vt:lpwstr>VanillaVTI:8</vt:lpwstr>
  </property>
  <property fmtid="{D5CDD505-2E9C-101B-9397-08002B2CF9AE}" pid="11" name="ClassificationContentMarkingHeaderText">
    <vt:lpwstr>OFFICIAL</vt:lpwstr>
  </property>
  <property fmtid="{D5CDD505-2E9C-101B-9397-08002B2CF9AE}" pid="12" name="ContentTypeId">
    <vt:lpwstr>0x010100D602725EEBF38649AF7D794BFDF768AB</vt:lpwstr>
  </property>
</Properties>
</file>